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2801600" cx="9601200"/>
  <p:notesSz cx="6858000" cy="9144000"/>
  <p:embeddedFontLst>
    <p:embeddedFont>
      <p:font typeface="Overlock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032" orient="horz"/>
        <p:guide pos="30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Overlock-boldItalic.fntdata"/><Relationship Id="rId9" Type="http://schemas.openxmlformats.org/officeDocument/2006/relationships/font" Target="fonts/Overlock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verlock-regular.fntdata"/><Relationship Id="rId8" Type="http://schemas.openxmlformats.org/officeDocument/2006/relationships/font" Target="fonts/Overlo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720090" y="3976796"/>
            <a:ext cx="8161020" cy="274404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440180" y="7254240"/>
            <a:ext cx="6720840" cy="3271520"/>
          </a:xfrm>
          <a:prstGeom prst="rect">
            <a:avLst/>
          </a:prstGeom>
          <a:noFill/>
          <a:ln>
            <a:noFill/>
          </a:ln>
        </p:spPr>
        <p:txBody>
          <a:bodyPr anchorCtr="0" anchor="t" bIns="64000" lIns="128000" spcFirstLastPara="1" rIns="128000" wrap="square" tIns="64000">
            <a:normAutofit/>
          </a:bodyPr>
          <a:lstStyle>
            <a:lvl1pPr lvl="0" algn="ctr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39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80"/>
              </a:spcBef>
              <a:spcAft>
                <a:spcPts val="0"/>
              </a:spcAft>
              <a:buClr>
                <a:srgbClr val="888888"/>
              </a:buClr>
              <a:buSzPts val="3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576368" y="2890734"/>
            <a:ext cx="8448464" cy="8641080"/>
          </a:xfrm>
          <a:prstGeom prst="rect">
            <a:avLst/>
          </a:prstGeom>
          <a:noFill/>
          <a:ln>
            <a:noFill/>
          </a:ln>
        </p:spPr>
        <p:txBody>
          <a:bodyPr anchorCtr="0" anchor="t" bIns="64000" lIns="128000" spcFirstLastPara="1" rIns="128000" wrap="square" tIns="640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-1250157" y="7155340"/>
            <a:ext cx="14561820" cy="1620203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4570570" y="5615147"/>
            <a:ext cx="14561820" cy="4700588"/>
          </a:xfrm>
          <a:prstGeom prst="rect">
            <a:avLst/>
          </a:prstGeom>
          <a:noFill/>
          <a:ln>
            <a:noFill/>
          </a:ln>
        </p:spPr>
        <p:txBody>
          <a:bodyPr anchorCtr="0" anchor="t" bIns="64000" lIns="128000" spcFirstLastPara="1" rIns="128000" wrap="square" tIns="640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  <a:noFill/>
          <a:ln>
            <a:noFill/>
          </a:ln>
        </p:spPr>
        <p:txBody>
          <a:bodyPr anchorCtr="0" anchor="t" bIns="64000" lIns="128000" spcFirstLastPara="1" rIns="128000" wrap="square" tIns="640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58429" y="8226214"/>
            <a:ext cx="8161020" cy="2542540"/>
          </a:xfrm>
          <a:prstGeom prst="rect">
            <a:avLst/>
          </a:prstGeom>
          <a:noFill/>
          <a:ln>
            <a:noFill/>
          </a:ln>
        </p:spPr>
        <p:txBody>
          <a:bodyPr anchorCtr="0" anchor="t" bIns="64000" lIns="128000" spcFirstLastPara="1" rIns="128000" wrap="square" tIns="640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Calibri"/>
              <a:buNone/>
              <a:defRPr b="1" sz="5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58429" y="5425866"/>
            <a:ext cx="8161020" cy="2800349"/>
          </a:xfrm>
          <a:prstGeom prst="rect">
            <a:avLst/>
          </a:prstGeom>
          <a:noFill/>
          <a:ln>
            <a:noFill/>
          </a:ln>
        </p:spPr>
        <p:txBody>
          <a:bodyPr anchorCtr="0" anchor="b" bIns="64000" lIns="128000" spcFirstLastPara="1" rIns="128000" wrap="square" tIns="640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 sz="25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 sz="2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360046" y="3982721"/>
            <a:ext cx="3160395" cy="11263631"/>
          </a:xfrm>
          <a:prstGeom prst="rect">
            <a:avLst/>
          </a:prstGeom>
          <a:noFill/>
          <a:ln>
            <a:noFill/>
          </a:ln>
        </p:spPr>
        <p:txBody>
          <a:bodyPr anchorCtr="0" anchor="t" bIns="64000" lIns="128000" spcFirstLastPara="1" rIns="128000" wrap="square" tIns="64000">
            <a:normAutofit/>
          </a:bodyPr>
          <a:lstStyle>
            <a:lvl1pPr indent="-476250" lvl="0" marL="457200" algn="l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Char char="•"/>
              <a:defRPr sz="3900"/>
            </a:lvl1pPr>
            <a:lvl2pPr indent="-444500" lvl="1" marL="9144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Char char="–"/>
              <a:defRPr sz="3400"/>
            </a:lvl2pPr>
            <a:lvl3pPr indent="-406400" lvl="2" marL="1371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3pPr>
            <a:lvl4pPr indent="-387350" lvl="3" marL="1828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 sz="2500"/>
            </a:lvl4pPr>
            <a:lvl5pPr indent="-387350" lvl="4" marL="22860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»"/>
              <a:defRPr sz="2500"/>
            </a:lvl5pPr>
            <a:lvl6pPr indent="-387350" lvl="5" marL="27432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6pPr>
            <a:lvl7pPr indent="-387350" lvl="6" marL="3200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7pPr>
            <a:lvl8pPr indent="-387350" lvl="7" marL="3657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8pPr>
            <a:lvl9pPr indent="-387350" lvl="8" marL="4114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3680461" y="3982721"/>
            <a:ext cx="3160395" cy="11263631"/>
          </a:xfrm>
          <a:prstGeom prst="rect">
            <a:avLst/>
          </a:prstGeom>
          <a:noFill/>
          <a:ln>
            <a:noFill/>
          </a:ln>
        </p:spPr>
        <p:txBody>
          <a:bodyPr anchorCtr="0" anchor="t" bIns="64000" lIns="128000" spcFirstLastPara="1" rIns="128000" wrap="square" tIns="64000">
            <a:normAutofit/>
          </a:bodyPr>
          <a:lstStyle>
            <a:lvl1pPr indent="-476250" lvl="0" marL="457200" algn="l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Char char="•"/>
              <a:defRPr sz="3900"/>
            </a:lvl1pPr>
            <a:lvl2pPr indent="-444500" lvl="1" marL="9144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Char char="–"/>
              <a:defRPr sz="3400"/>
            </a:lvl2pPr>
            <a:lvl3pPr indent="-406400" lvl="2" marL="1371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3pPr>
            <a:lvl4pPr indent="-387350" lvl="3" marL="1828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 sz="2500"/>
            </a:lvl4pPr>
            <a:lvl5pPr indent="-387350" lvl="4" marL="22860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»"/>
              <a:defRPr sz="2500"/>
            </a:lvl5pPr>
            <a:lvl6pPr indent="-387350" lvl="5" marL="27432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6pPr>
            <a:lvl7pPr indent="-387350" lvl="6" marL="32004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7pPr>
            <a:lvl8pPr indent="-387350" lvl="7" marL="3657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8pPr>
            <a:lvl9pPr indent="-387350" lvl="8" marL="41148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80061" y="2865544"/>
            <a:ext cx="4242197" cy="1194222"/>
          </a:xfrm>
          <a:prstGeom prst="rect">
            <a:avLst/>
          </a:prstGeom>
          <a:noFill/>
          <a:ln>
            <a:noFill/>
          </a:ln>
        </p:spPr>
        <p:txBody>
          <a:bodyPr anchorCtr="0" anchor="b" bIns="64000" lIns="128000" spcFirstLastPara="1" rIns="128000" wrap="square" tIns="64000">
            <a:normAutofit/>
          </a:bodyPr>
          <a:lstStyle>
            <a:lvl1pPr indent="-228600" lvl="0" marL="4572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b="1" sz="3400"/>
            </a:lvl1pPr>
            <a:lvl2pPr indent="-2286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b="1" sz="2500"/>
            </a:lvl3pPr>
            <a:lvl4pPr indent="-228600" lvl="3" marL="18288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4pPr>
            <a:lvl5pPr indent="-228600" lvl="4" marL="22860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5pPr>
            <a:lvl6pPr indent="-228600" lvl="5" marL="27432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6pPr>
            <a:lvl7pPr indent="-228600" lvl="6" marL="32004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7pPr>
            <a:lvl8pPr indent="-228600" lvl="7" marL="36576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8pPr>
            <a:lvl9pPr indent="-228600" lvl="8" marL="41148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80061" y="4059766"/>
            <a:ext cx="4242197" cy="7375738"/>
          </a:xfrm>
          <a:prstGeom prst="rect">
            <a:avLst/>
          </a:prstGeom>
          <a:noFill/>
          <a:ln>
            <a:noFill/>
          </a:ln>
        </p:spPr>
        <p:txBody>
          <a:bodyPr anchorCtr="0" anchor="t" bIns="64000" lIns="128000" spcFirstLastPara="1" rIns="128000" wrap="square" tIns="64000">
            <a:normAutofit/>
          </a:bodyPr>
          <a:lstStyle>
            <a:lvl1pPr indent="-444500" lvl="0" marL="4572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 sz="34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7350" lvl="2" marL="1371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3pPr>
            <a:lvl4pPr indent="-368300" lvl="3" marL="18288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4pPr>
            <a:lvl5pPr indent="-368300" lvl="4" marL="22860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»"/>
              <a:defRPr sz="2200"/>
            </a:lvl5pPr>
            <a:lvl6pPr indent="-368300" lvl="5" marL="27432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6pPr>
            <a:lvl7pPr indent="-368300" lvl="6" marL="32004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7pPr>
            <a:lvl8pPr indent="-368300" lvl="7" marL="36576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8pPr>
            <a:lvl9pPr indent="-368300" lvl="8" marL="41148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877278" y="2865544"/>
            <a:ext cx="4243863" cy="1194222"/>
          </a:xfrm>
          <a:prstGeom prst="rect">
            <a:avLst/>
          </a:prstGeom>
          <a:noFill/>
          <a:ln>
            <a:noFill/>
          </a:ln>
        </p:spPr>
        <p:txBody>
          <a:bodyPr anchorCtr="0" anchor="b" bIns="64000" lIns="128000" spcFirstLastPara="1" rIns="128000" wrap="square" tIns="64000">
            <a:normAutofit/>
          </a:bodyPr>
          <a:lstStyle>
            <a:lvl1pPr indent="-228600" lvl="0" marL="4572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b="1" sz="3400"/>
            </a:lvl1pPr>
            <a:lvl2pPr indent="-2286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/>
            </a:lvl2pPr>
            <a:lvl3pPr indent="-228600" lvl="2" marL="1371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b="1" sz="2500"/>
            </a:lvl3pPr>
            <a:lvl4pPr indent="-228600" lvl="3" marL="18288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4pPr>
            <a:lvl5pPr indent="-228600" lvl="4" marL="22860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5pPr>
            <a:lvl6pPr indent="-228600" lvl="5" marL="27432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6pPr>
            <a:lvl7pPr indent="-228600" lvl="6" marL="32004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7pPr>
            <a:lvl8pPr indent="-228600" lvl="7" marL="36576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8pPr>
            <a:lvl9pPr indent="-228600" lvl="8" marL="41148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b="1" sz="22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877278" y="4059766"/>
            <a:ext cx="4243863" cy="7375738"/>
          </a:xfrm>
          <a:prstGeom prst="rect">
            <a:avLst/>
          </a:prstGeom>
          <a:noFill/>
          <a:ln>
            <a:noFill/>
          </a:ln>
        </p:spPr>
        <p:txBody>
          <a:bodyPr anchorCtr="0" anchor="t" bIns="64000" lIns="128000" spcFirstLastPara="1" rIns="128000" wrap="square" tIns="64000">
            <a:normAutofit/>
          </a:bodyPr>
          <a:lstStyle>
            <a:lvl1pPr indent="-444500" lvl="0" marL="4572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 sz="34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7350" lvl="2" marL="1371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3pPr>
            <a:lvl4pPr indent="-368300" lvl="3" marL="18288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  <a:defRPr sz="2200"/>
            </a:lvl4pPr>
            <a:lvl5pPr indent="-368300" lvl="4" marL="22860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»"/>
              <a:defRPr sz="2200"/>
            </a:lvl5pPr>
            <a:lvl6pPr indent="-368300" lvl="5" marL="27432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6pPr>
            <a:lvl7pPr indent="-368300" lvl="6" marL="32004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7pPr>
            <a:lvl8pPr indent="-368300" lvl="7" marL="36576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8pPr>
            <a:lvl9pPr indent="-368300" lvl="8" marL="41148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  <a:defRPr sz="22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80061" y="509694"/>
            <a:ext cx="3158729" cy="2169160"/>
          </a:xfrm>
          <a:prstGeom prst="rect">
            <a:avLst/>
          </a:prstGeom>
          <a:noFill/>
          <a:ln>
            <a:noFill/>
          </a:ln>
        </p:spPr>
        <p:txBody>
          <a:bodyPr anchorCtr="0" anchor="b" bIns="64000" lIns="128000" spcFirstLastPara="1" rIns="128000" wrap="square" tIns="640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b="1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753803" y="509695"/>
            <a:ext cx="5367338" cy="10925811"/>
          </a:xfrm>
          <a:prstGeom prst="rect">
            <a:avLst/>
          </a:prstGeom>
          <a:noFill/>
          <a:ln>
            <a:noFill/>
          </a:ln>
        </p:spPr>
        <p:txBody>
          <a:bodyPr anchorCtr="0" anchor="t" bIns="64000" lIns="128000" spcFirstLastPara="1" rIns="128000" wrap="square" tIns="64000">
            <a:normAutofit/>
          </a:bodyPr>
          <a:lstStyle>
            <a:lvl1pPr indent="-514350" lvl="0" marL="4572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Char char="•"/>
              <a:defRPr sz="4500"/>
            </a:lvl1pPr>
            <a:lvl2pPr indent="-476250" lvl="1" marL="914400" algn="l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Char char="–"/>
              <a:defRPr sz="3900"/>
            </a:lvl2pPr>
            <a:lvl3pPr indent="-444500" lvl="2" marL="13716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  <a:defRPr sz="3400"/>
            </a:lvl3pPr>
            <a:lvl4pPr indent="-406400" lvl="3" marL="18288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4pPr>
            <a:lvl5pPr indent="-406400" lvl="4" marL="22860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»"/>
              <a:defRPr sz="2800"/>
            </a:lvl5pPr>
            <a:lvl6pPr indent="-406400" lvl="5" marL="2743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6pPr>
            <a:lvl7pPr indent="-406400" lvl="6" marL="3200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7pPr>
            <a:lvl8pPr indent="-406400" lvl="7" marL="3657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8pPr>
            <a:lvl9pPr indent="-406400" lvl="8" marL="41148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80061" y="2678855"/>
            <a:ext cx="3158729" cy="8756651"/>
          </a:xfrm>
          <a:prstGeom prst="rect">
            <a:avLst/>
          </a:prstGeom>
          <a:noFill/>
          <a:ln>
            <a:noFill/>
          </a:ln>
        </p:spPr>
        <p:txBody>
          <a:bodyPr anchorCtr="0" anchor="t" bIns="64000" lIns="128000" spcFirstLastPara="1" rIns="128000" wrap="square" tIns="640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228600" lvl="1" marL="9144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indent="-228600" lvl="2" marL="1371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indent="-228600" lvl="4" marL="22860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indent="-228600" lvl="5" marL="27432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indent="-228600" lvl="6" marL="32004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indent="-228600" lvl="7" marL="3657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indent="-228600" lvl="8" marL="41148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881902" y="8961121"/>
            <a:ext cx="5760720" cy="1057911"/>
          </a:xfrm>
          <a:prstGeom prst="rect">
            <a:avLst/>
          </a:prstGeom>
          <a:noFill/>
          <a:ln>
            <a:noFill/>
          </a:ln>
        </p:spPr>
        <p:txBody>
          <a:bodyPr anchorCtr="0" anchor="b" bIns="64000" lIns="128000" spcFirstLastPara="1" rIns="128000" wrap="square" tIns="640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b="1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881902" y="1143846"/>
            <a:ext cx="5760720" cy="768096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881902" y="10019032"/>
            <a:ext cx="5760720" cy="150240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0" lIns="128000" spcFirstLastPara="1" rIns="128000" wrap="square" tIns="640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228600" lvl="1" marL="9144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indent="-228600" lvl="2" marL="1371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indent="-228600" lvl="4" marL="22860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indent="-228600" lvl="5" marL="27432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indent="-228600" lvl="6" marL="32004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indent="-228600" lvl="7" marL="3657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indent="-228600" lvl="8" marL="41148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Font typeface="Calibri"/>
              <a:buNone/>
              <a:defRPr b="0" i="0" sz="6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  <a:noFill/>
          <a:ln>
            <a:noFill/>
          </a:ln>
        </p:spPr>
        <p:txBody>
          <a:bodyPr anchorCtr="0" anchor="t" bIns="64000" lIns="128000" spcFirstLastPara="1" rIns="128000" wrap="square" tIns="64000">
            <a:normAutofit/>
          </a:bodyPr>
          <a:lstStyle>
            <a:lvl1pPr indent="-514350" lvl="0" marL="457200" marR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•"/>
              <a:defRPr b="0" i="0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76250" lvl="1" marL="914400" marR="0" rtl="0" algn="l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Char char="–"/>
              <a:defRPr b="0" i="0" sz="3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44500" lvl="2" marL="1371600" marR="0" rtl="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b="0" i="0" sz="3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  <a:noFill/>
          <a:ln>
            <a:noFill/>
          </a:ln>
        </p:spPr>
        <p:txBody>
          <a:bodyPr anchorCtr="0" anchor="ctr" bIns="64000" lIns="128000" spcFirstLastPara="1" rIns="128000" wrap="square" tIns="640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0" y="0"/>
            <a:ext cx="9601200" cy="286449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7836709" y="-1221948"/>
            <a:ext cx="3141111" cy="3155190"/>
          </a:xfrm>
          <a:custGeom>
            <a:rect b="b" l="l" r="r" t="t"/>
            <a:pathLst>
              <a:path extrusionOk="0" h="6350000" w="6321665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FFE4C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0" y="2840288"/>
            <a:ext cx="9601200" cy="10050962"/>
          </a:xfrm>
          <a:prstGeom prst="rect">
            <a:avLst/>
          </a:prstGeom>
          <a:solidFill>
            <a:srgbClr val="01789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68267" y="10652852"/>
            <a:ext cx="7632933" cy="22383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65353" y="11676098"/>
            <a:ext cx="6844104" cy="121515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3"/>
          <p:cNvSpPr/>
          <p:nvPr/>
        </p:nvSpPr>
        <p:spPr>
          <a:xfrm rot="10800000">
            <a:off x="5125711" y="7531769"/>
            <a:ext cx="4162668" cy="4284000"/>
          </a:xfrm>
          <a:custGeom>
            <a:rect b="b" l="l" r="r" t="t"/>
            <a:pathLst>
              <a:path extrusionOk="0" h="1897982" w="2235706">
                <a:moveTo>
                  <a:pt x="2224276" y="27940"/>
                </a:moveTo>
                <a:cubicBezTo>
                  <a:pt x="2215386" y="24130"/>
                  <a:pt x="2206496" y="21590"/>
                  <a:pt x="2197606" y="21590"/>
                </a:cubicBezTo>
                <a:cubicBezTo>
                  <a:pt x="2170936" y="20320"/>
                  <a:pt x="2137740" y="20320"/>
                  <a:pt x="2102094" y="17780"/>
                </a:cubicBezTo>
                <a:cubicBezTo>
                  <a:pt x="2020619" y="12700"/>
                  <a:pt x="1940842" y="6350"/>
                  <a:pt x="1859367" y="3810"/>
                </a:cubicBezTo>
                <a:cubicBezTo>
                  <a:pt x="1793168" y="1270"/>
                  <a:pt x="1728667" y="3810"/>
                  <a:pt x="1662469" y="2540"/>
                </a:cubicBezTo>
                <a:cubicBezTo>
                  <a:pt x="1633613" y="2540"/>
                  <a:pt x="1604758" y="0"/>
                  <a:pt x="1575902" y="2540"/>
                </a:cubicBezTo>
                <a:cubicBezTo>
                  <a:pt x="1506309" y="10160"/>
                  <a:pt x="1436716" y="11430"/>
                  <a:pt x="1365425" y="8890"/>
                </a:cubicBezTo>
                <a:cubicBezTo>
                  <a:pt x="1329780" y="7620"/>
                  <a:pt x="1294134" y="7620"/>
                  <a:pt x="1258489" y="7620"/>
                </a:cubicBezTo>
                <a:cubicBezTo>
                  <a:pt x="1193988" y="7620"/>
                  <a:pt x="1129487" y="7620"/>
                  <a:pt x="1064986" y="6350"/>
                </a:cubicBezTo>
                <a:cubicBezTo>
                  <a:pt x="997090" y="5080"/>
                  <a:pt x="328316" y="2540"/>
                  <a:pt x="262118" y="1270"/>
                </a:cubicBezTo>
                <a:cubicBezTo>
                  <a:pt x="207801" y="0"/>
                  <a:pt x="155182" y="1270"/>
                  <a:pt x="100866" y="1270"/>
                </a:cubicBezTo>
                <a:cubicBezTo>
                  <a:pt x="63523" y="1270"/>
                  <a:pt x="33020" y="3810"/>
                  <a:pt x="5080" y="5080"/>
                </a:cubicBezTo>
                <a:cubicBezTo>
                  <a:pt x="3810" y="5080"/>
                  <a:pt x="2540" y="7620"/>
                  <a:pt x="0" y="8890"/>
                </a:cubicBezTo>
                <a:cubicBezTo>
                  <a:pt x="1270" y="21590"/>
                  <a:pt x="3810" y="34290"/>
                  <a:pt x="5080" y="46990"/>
                </a:cubicBezTo>
                <a:cubicBezTo>
                  <a:pt x="15240" y="124387"/>
                  <a:pt x="16510" y="205481"/>
                  <a:pt x="17780" y="285151"/>
                </a:cubicBezTo>
                <a:cubicBezTo>
                  <a:pt x="19050" y="366244"/>
                  <a:pt x="17780" y="447338"/>
                  <a:pt x="16510" y="529854"/>
                </a:cubicBezTo>
                <a:cubicBezTo>
                  <a:pt x="15240" y="613792"/>
                  <a:pt x="2540" y="1494436"/>
                  <a:pt x="2540" y="1578375"/>
                </a:cubicBezTo>
                <a:cubicBezTo>
                  <a:pt x="2540" y="1660890"/>
                  <a:pt x="1270" y="1743406"/>
                  <a:pt x="0" y="1825922"/>
                </a:cubicBezTo>
                <a:cubicBezTo>
                  <a:pt x="0" y="1843372"/>
                  <a:pt x="3810" y="1853532"/>
                  <a:pt x="15240" y="1858612"/>
                </a:cubicBezTo>
                <a:cubicBezTo>
                  <a:pt x="22860" y="1862422"/>
                  <a:pt x="31750" y="1864962"/>
                  <a:pt x="40640" y="1866232"/>
                </a:cubicBezTo>
                <a:cubicBezTo>
                  <a:pt x="99168" y="1871312"/>
                  <a:pt x="163669" y="1875122"/>
                  <a:pt x="228170" y="1880202"/>
                </a:cubicBezTo>
                <a:cubicBezTo>
                  <a:pt x="263815" y="1882742"/>
                  <a:pt x="299461" y="1887822"/>
                  <a:pt x="335106" y="1889092"/>
                </a:cubicBezTo>
                <a:cubicBezTo>
                  <a:pt x="394515" y="1891632"/>
                  <a:pt x="1056499" y="1892902"/>
                  <a:pt x="1115908" y="1894172"/>
                </a:cubicBezTo>
                <a:cubicBezTo>
                  <a:pt x="1124395" y="1894172"/>
                  <a:pt x="1132882" y="1894172"/>
                  <a:pt x="1141369" y="1894172"/>
                </a:cubicBezTo>
                <a:cubicBezTo>
                  <a:pt x="1182106" y="1894172"/>
                  <a:pt x="1224541" y="1892902"/>
                  <a:pt x="1265278" y="1892902"/>
                </a:cubicBezTo>
                <a:cubicBezTo>
                  <a:pt x="1312806" y="1892902"/>
                  <a:pt x="1358635" y="1894172"/>
                  <a:pt x="1406162" y="1894172"/>
                </a:cubicBezTo>
                <a:cubicBezTo>
                  <a:pt x="1475756" y="1894172"/>
                  <a:pt x="1547046" y="1894172"/>
                  <a:pt x="1616639" y="1894172"/>
                </a:cubicBezTo>
                <a:cubicBezTo>
                  <a:pt x="1681140" y="1894172"/>
                  <a:pt x="1745641" y="1895442"/>
                  <a:pt x="1810142" y="1896712"/>
                </a:cubicBezTo>
                <a:cubicBezTo>
                  <a:pt x="1838998" y="1896712"/>
                  <a:pt x="1869551" y="1897982"/>
                  <a:pt x="1898407" y="1897982"/>
                </a:cubicBezTo>
                <a:cubicBezTo>
                  <a:pt x="1991764" y="1896712"/>
                  <a:pt x="2083423" y="1890362"/>
                  <a:pt x="2174746" y="1890362"/>
                </a:cubicBezTo>
                <a:cubicBezTo>
                  <a:pt x="2178556" y="1890362"/>
                  <a:pt x="2183636" y="1887822"/>
                  <a:pt x="2187446" y="1885282"/>
                </a:cubicBezTo>
                <a:cubicBezTo>
                  <a:pt x="2192526" y="1881472"/>
                  <a:pt x="2195066" y="1875122"/>
                  <a:pt x="2197606" y="1872582"/>
                </a:cubicBezTo>
                <a:cubicBezTo>
                  <a:pt x="2198876" y="1815963"/>
                  <a:pt x="2200146" y="1756211"/>
                  <a:pt x="2201416" y="1696458"/>
                </a:cubicBezTo>
                <a:cubicBezTo>
                  <a:pt x="2202686" y="1603983"/>
                  <a:pt x="2212846" y="716226"/>
                  <a:pt x="2214116" y="623751"/>
                </a:cubicBezTo>
                <a:cubicBezTo>
                  <a:pt x="2214116" y="568266"/>
                  <a:pt x="2215386" y="512781"/>
                  <a:pt x="2216656" y="457296"/>
                </a:cubicBezTo>
                <a:cubicBezTo>
                  <a:pt x="2217926" y="397543"/>
                  <a:pt x="2219196" y="337791"/>
                  <a:pt x="2221736" y="278038"/>
                </a:cubicBezTo>
                <a:cubicBezTo>
                  <a:pt x="2223006" y="242470"/>
                  <a:pt x="2223006" y="205481"/>
                  <a:pt x="2228086" y="169913"/>
                </a:cubicBezTo>
                <a:cubicBezTo>
                  <a:pt x="2233166" y="127233"/>
                  <a:pt x="2235706" y="85975"/>
                  <a:pt x="2234436" y="44450"/>
                </a:cubicBezTo>
                <a:cubicBezTo>
                  <a:pt x="2234436" y="38100"/>
                  <a:pt x="2230626" y="30480"/>
                  <a:pt x="2224276" y="279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 flipH="1" rot="-5400000">
            <a:off x="60056" y="7273070"/>
            <a:ext cx="4832853" cy="4431696"/>
          </a:xfrm>
          <a:custGeom>
            <a:rect b="b" l="l" r="r" t="t"/>
            <a:pathLst>
              <a:path extrusionOk="0" h="1897982" w="2235706">
                <a:moveTo>
                  <a:pt x="2224276" y="27940"/>
                </a:moveTo>
                <a:cubicBezTo>
                  <a:pt x="2215386" y="24130"/>
                  <a:pt x="2206496" y="21590"/>
                  <a:pt x="2197606" y="21590"/>
                </a:cubicBezTo>
                <a:cubicBezTo>
                  <a:pt x="2170936" y="20320"/>
                  <a:pt x="2137740" y="20320"/>
                  <a:pt x="2102094" y="17780"/>
                </a:cubicBezTo>
                <a:cubicBezTo>
                  <a:pt x="2020619" y="12700"/>
                  <a:pt x="1940842" y="6350"/>
                  <a:pt x="1859367" y="3810"/>
                </a:cubicBezTo>
                <a:cubicBezTo>
                  <a:pt x="1793168" y="1270"/>
                  <a:pt x="1728667" y="3810"/>
                  <a:pt x="1662469" y="2540"/>
                </a:cubicBezTo>
                <a:cubicBezTo>
                  <a:pt x="1633613" y="2540"/>
                  <a:pt x="1604758" y="0"/>
                  <a:pt x="1575902" y="2540"/>
                </a:cubicBezTo>
                <a:cubicBezTo>
                  <a:pt x="1506309" y="10160"/>
                  <a:pt x="1436716" y="11430"/>
                  <a:pt x="1365425" y="8890"/>
                </a:cubicBezTo>
                <a:cubicBezTo>
                  <a:pt x="1329780" y="7620"/>
                  <a:pt x="1294134" y="7620"/>
                  <a:pt x="1258489" y="7620"/>
                </a:cubicBezTo>
                <a:cubicBezTo>
                  <a:pt x="1193988" y="7620"/>
                  <a:pt x="1129487" y="7620"/>
                  <a:pt x="1064986" y="6350"/>
                </a:cubicBezTo>
                <a:cubicBezTo>
                  <a:pt x="997090" y="5080"/>
                  <a:pt x="328316" y="2540"/>
                  <a:pt x="262118" y="1270"/>
                </a:cubicBezTo>
                <a:cubicBezTo>
                  <a:pt x="207801" y="0"/>
                  <a:pt x="155182" y="1270"/>
                  <a:pt x="100866" y="1270"/>
                </a:cubicBezTo>
                <a:cubicBezTo>
                  <a:pt x="63523" y="1270"/>
                  <a:pt x="33020" y="3810"/>
                  <a:pt x="5080" y="5080"/>
                </a:cubicBezTo>
                <a:cubicBezTo>
                  <a:pt x="3810" y="5080"/>
                  <a:pt x="2540" y="7620"/>
                  <a:pt x="0" y="8890"/>
                </a:cubicBezTo>
                <a:cubicBezTo>
                  <a:pt x="1270" y="21590"/>
                  <a:pt x="3810" y="34290"/>
                  <a:pt x="5080" y="46990"/>
                </a:cubicBezTo>
                <a:cubicBezTo>
                  <a:pt x="15240" y="124387"/>
                  <a:pt x="16510" y="205481"/>
                  <a:pt x="17780" y="285151"/>
                </a:cubicBezTo>
                <a:cubicBezTo>
                  <a:pt x="19050" y="366244"/>
                  <a:pt x="17780" y="447338"/>
                  <a:pt x="16510" y="529854"/>
                </a:cubicBezTo>
                <a:cubicBezTo>
                  <a:pt x="15240" y="613792"/>
                  <a:pt x="2540" y="1494436"/>
                  <a:pt x="2540" y="1578375"/>
                </a:cubicBezTo>
                <a:cubicBezTo>
                  <a:pt x="2540" y="1660890"/>
                  <a:pt x="1270" y="1743406"/>
                  <a:pt x="0" y="1825922"/>
                </a:cubicBezTo>
                <a:cubicBezTo>
                  <a:pt x="0" y="1843372"/>
                  <a:pt x="3810" y="1853532"/>
                  <a:pt x="15240" y="1858612"/>
                </a:cubicBezTo>
                <a:cubicBezTo>
                  <a:pt x="22860" y="1862422"/>
                  <a:pt x="31750" y="1864962"/>
                  <a:pt x="40640" y="1866232"/>
                </a:cubicBezTo>
                <a:cubicBezTo>
                  <a:pt x="99168" y="1871312"/>
                  <a:pt x="163669" y="1875122"/>
                  <a:pt x="228170" y="1880202"/>
                </a:cubicBezTo>
                <a:cubicBezTo>
                  <a:pt x="263815" y="1882742"/>
                  <a:pt x="299461" y="1887822"/>
                  <a:pt x="335106" y="1889092"/>
                </a:cubicBezTo>
                <a:cubicBezTo>
                  <a:pt x="394515" y="1891632"/>
                  <a:pt x="1056499" y="1892902"/>
                  <a:pt x="1115908" y="1894172"/>
                </a:cubicBezTo>
                <a:cubicBezTo>
                  <a:pt x="1124395" y="1894172"/>
                  <a:pt x="1132882" y="1894172"/>
                  <a:pt x="1141369" y="1894172"/>
                </a:cubicBezTo>
                <a:cubicBezTo>
                  <a:pt x="1182106" y="1894172"/>
                  <a:pt x="1224541" y="1892902"/>
                  <a:pt x="1265278" y="1892902"/>
                </a:cubicBezTo>
                <a:cubicBezTo>
                  <a:pt x="1312806" y="1892902"/>
                  <a:pt x="1358635" y="1894172"/>
                  <a:pt x="1406162" y="1894172"/>
                </a:cubicBezTo>
                <a:cubicBezTo>
                  <a:pt x="1475756" y="1894172"/>
                  <a:pt x="1547046" y="1894172"/>
                  <a:pt x="1616639" y="1894172"/>
                </a:cubicBezTo>
                <a:cubicBezTo>
                  <a:pt x="1681140" y="1894172"/>
                  <a:pt x="1745641" y="1895442"/>
                  <a:pt x="1810142" y="1896712"/>
                </a:cubicBezTo>
                <a:cubicBezTo>
                  <a:pt x="1838998" y="1896712"/>
                  <a:pt x="1869551" y="1897982"/>
                  <a:pt x="1898407" y="1897982"/>
                </a:cubicBezTo>
                <a:cubicBezTo>
                  <a:pt x="1991764" y="1896712"/>
                  <a:pt x="2083423" y="1890362"/>
                  <a:pt x="2174746" y="1890362"/>
                </a:cubicBezTo>
                <a:cubicBezTo>
                  <a:pt x="2178556" y="1890362"/>
                  <a:pt x="2183636" y="1887822"/>
                  <a:pt x="2187446" y="1885282"/>
                </a:cubicBezTo>
                <a:cubicBezTo>
                  <a:pt x="2192526" y="1881472"/>
                  <a:pt x="2195066" y="1875122"/>
                  <a:pt x="2197606" y="1872582"/>
                </a:cubicBezTo>
                <a:cubicBezTo>
                  <a:pt x="2198876" y="1815963"/>
                  <a:pt x="2200146" y="1756211"/>
                  <a:pt x="2201416" y="1696458"/>
                </a:cubicBezTo>
                <a:cubicBezTo>
                  <a:pt x="2202686" y="1603983"/>
                  <a:pt x="2212846" y="716226"/>
                  <a:pt x="2214116" y="623751"/>
                </a:cubicBezTo>
                <a:cubicBezTo>
                  <a:pt x="2214116" y="568266"/>
                  <a:pt x="2215386" y="512781"/>
                  <a:pt x="2216656" y="457296"/>
                </a:cubicBezTo>
                <a:cubicBezTo>
                  <a:pt x="2217926" y="397543"/>
                  <a:pt x="2219196" y="337791"/>
                  <a:pt x="2221736" y="278038"/>
                </a:cubicBezTo>
                <a:cubicBezTo>
                  <a:pt x="2223006" y="242470"/>
                  <a:pt x="2223006" y="205481"/>
                  <a:pt x="2228086" y="169913"/>
                </a:cubicBezTo>
                <a:cubicBezTo>
                  <a:pt x="2233166" y="127233"/>
                  <a:pt x="2235706" y="85975"/>
                  <a:pt x="2234436" y="44450"/>
                </a:cubicBezTo>
                <a:cubicBezTo>
                  <a:pt x="2234436" y="38100"/>
                  <a:pt x="2230626" y="30480"/>
                  <a:pt x="2224276" y="279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5304656" y="3399959"/>
            <a:ext cx="3996120" cy="3596256"/>
          </a:xfrm>
          <a:custGeom>
            <a:rect b="b" l="l" r="r" t="t"/>
            <a:pathLst>
              <a:path extrusionOk="0" h="1897277" w="2254817">
                <a:moveTo>
                  <a:pt x="2224276" y="27235"/>
                </a:moveTo>
                <a:cubicBezTo>
                  <a:pt x="2215386" y="23425"/>
                  <a:pt x="2206496" y="20885"/>
                  <a:pt x="2197606" y="20885"/>
                </a:cubicBezTo>
                <a:cubicBezTo>
                  <a:pt x="2170936" y="19615"/>
                  <a:pt x="2137740" y="19615"/>
                  <a:pt x="2102094" y="17075"/>
                </a:cubicBezTo>
                <a:cubicBezTo>
                  <a:pt x="2020619" y="11995"/>
                  <a:pt x="1940842" y="5645"/>
                  <a:pt x="1859367" y="3105"/>
                </a:cubicBezTo>
                <a:cubicBezTo>
                  <a:pt x="1793168" y="565"/>
                  <a:pt x="1728667" y="3105"/>
                  <a:pt x="1662469" y="1835"/>
                </a:cubicBezTo>
                <a:cubicBezTo>
                  <a:pt x="1633613" y="1835"/>
                  <a:pt x="1604758" y="-705"/>
                  <a:pt x="1575902" y="1835"/>
                </a:cubicBezTo>
                <a:cubicBezTo>
                  <a:pt x="1506309" y="9455"/>
                  <a:pt x="1436716" y="10725"/>
                  <a:pt x="1365425" y="8185"/>
                </a:cubicBezTo>
                <a:cubicBezTo>
                  <a:pt x="1329780" y="6915"/>
                  <a:pt x="1294134" y="6915"/>
                  <a:pt x="1258489" y="6915"/>
                </a:cubicBezTo>
                <a:lnTo>
                  <a:pt x="1064986" y="5645"/>
                </a:lnTo>
                <a:cubicBezTo>
                  <a:pt x="997090" y="4375"/>
                  <a:pt x="328316" y="1835"/>
                  <a:pt x="262118" y="565"/>
                </a:cubicBezTo>
                <a:cubicBezTo>
                  <a:pt x="207801" y="-705"/>
                  <a:pt x="155182" y="565"/>
                  <a:pt x="100866" y="565"/>
                </a:cubicBezTo>
                <a:cubicBezTo>
                  <a:pt x="63523" y="565"/>
                  <a:pt x="33020" y="3105"/>
                  <a:pt x="5080" y="4375"/>
                </a:cubicBezTo>
                <a:cubicBezTo>
                  <a:pt x="3810" y="4375"/>
                  <a:pt x="2540" y="6915"/>
                  <a:pt x="0" y="8185"/>
                </a:cubicBezTo>
                <a:cubicBezTo>
                  <a:pt x="1270" y="20885"/>
                  <a:pt x="3810" y="33585"/>
                  <a:pt x="5080" y="46285"/>
                </a:cubicBezTo>
                <a:cubicBezTo>
                  <a:pt x="15240" y="123682"/>
                  <a:pt x="16510" y="204776"/>
                  <a:pt x="17780" y="284446"/>
                </a:cubicBezTo>
                <a:cubicBezTo>
                  <a:pt x="19050" y="365539"/>
                  <a:pt x="17780" y="446633"/>
                  <a:pt x="16510" y="529149"/>
                </a:cubicBezTo>
                <a:cubicBezTo>
                  <a:pt x="15240" y="613087"/>
                  <a:pt x="49771" y="1368591"/>
                  <a:pt x="55915" y="1585988"/>
                </a:cubicBezTo>
                <a:cubicBezTo>
                  <a:pt x="62059" y="1803385"/>
                  <a:pt x="54644" y="1751018"/>
                  <a:pt x="53374" y="1833534"/>
                </a:cubicBezTo>
                <a:cubicBezTo>
                  <a:pt x="53374" y="1850984"/>
                  <a:pt x="74976" y="1852827"/>
                  <a:pt x="86406" y="1857907"/>
                </a:cubicBezTo>
                <a:cubicBezTo>
                  <a:pt x="94026" y="1861717"/>
                  <a:pt x="17013" y="1861929"/>
                  <a:pt x="40640" y="1865527"/>
                </a:cubicBezTo>
                <a:cubicBezTo>
                  <a:pt x="64267" y="1869125"/>
                  <a:pt x="163669" y="1874417"/>
                  <a:pt x="228170" y="1879497"/>
                </a:cubicBezTo>
                <a:cubicBezTo>
                  <a:pt x="263815" y="1882037"/>
                  <a:pt x="299461" y="1887117"/>
                  <a:pt x="335106" y="1888387"/>
                </a:cubicBezTo>
                <a:cubicBezTo>
                  <a:pt x="394515" y="1890927"/>
                  <a:pt x="1056499" y="1892197"/>
                  <a:pt x="1115908" y="1893467"/>
                </a:cubicBezTo>
                <a:lnTo>
                  <a:pt x="1141369" y="1893467"/>
                </a:lnTo>
                <a:cubicBezTo>
                  <a:pt x="1182106" y="1893467"/>
                  <a:pt x="1224541" y="1892197"/>
                  <a:pt x="1265278" y="1892197"/>
                </a:cubicBezTo>
                <a:lnTo>
                  <a:pt x="1406162" y="1893467"/>
                </a:lnTo>
                <a:lnTo>
                  <a:pt x="1616639" y="1893467"/>
                </a:lnTo>
                <a:cubicBezTo>
                  <a:pt x="1681140" y="1893467"/>
                  <a:pt x="1745641" y="1894737"/>
                  <a:pt x="1810142" y="1896007"/>
                </a:cubicBezTo>
                <a:cubicBezTo>
                  <a:pt x="1838998" y="1896007"/>
                  <a:pt x="1869551" y="1897277"/>
                  <a:pt x="1898407" y="1897277"/>
                </a:cubicBezTo>
                <a:cubicBezTo>
                  <a:pt x="1991764" y="1896007"/>
                  <a:pt x="2083423" y="1889657"/>
                  <a:pt x="2174746" y="1889657"/>
                </a:cubicBezTo>
                <a:cubicBezTo>
                  <a:pt x="2178556" y="1889657"/>
                  <a:pt x="2183636" y="1887117"/>
                  <a:pt x="2187446" y="1884577"/>
                </a:cubicBezTo>
                <a:cubicBezTo>
                  <a:pt x="2192526" y="1880767"/>
                  <a:pt x="2239545" y="1891052"/>
                  <a:pt x="2242085" y="1888512"/>
                </a:cubicBezTo>
                <a:cubicBezTo>
                  <a:pt x="2243355" y="1831893"/>
                  <a:pt x="2253520" y="1755506"/>
                  <a:pt x="2254790" y="1695753"/>
                </a:cubicBezTo>
                <a:cubicBezTo>
                  <a:pt x="2256060" y="1603278"/>
                  <a:pt x="2212846" y="715521"/>
                  <a:pt x="2214116" y="623046"/>
                </a:cubicBezTo>
                <a:cubicBezTo>
                  <a:pt x="2214116" y="567561"/>
                  <a:pt x="2215386" y="512076"/>
                  <a:pt x="2216656" y="456591"/>
                </a:cubicBezTo>
                <a:cubicBezTo>
                  <a:pt x="2217926" y="396838"/>
                  <a:pt x="2219196" y="337086"/>
                  <a:pt x="2221736" y="277333"/>
                </a:cubicBezTo>
                <a:cubicBezTo>
                  <a:pt x="2223006" y="241765"/>
                  <a:pt x="2223006" y="204776"/>
                  <a:pt x="2228086" y="169208"/>
                </a:cubicBezTo>
                <a:cubicBezTo>
                  <a:pt x="2233166" y="126528"/>
                  <a:pt x="2235706" y="85270"/>
                  <a:pt x="2234436" y="43745"/>
                </a:cubicBezTo>
                <a:cubicBezTo>
                  <a:pt x="2234436" y="37395"/>
                  <a:pt x="2230626" y="29775"/>
                  <a:pt x="2224276" y="272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464828" y="3355000"/>
            <a:ext cx="3962251" cy="3178520"/>
          </a:xfrm>
          <a:custGeom>
            <a:rect b="b" l="l" r="r" t="t"/>
            <a:pathLst>
              <a:path extrusionOk="0" h="1897982" w="2235706">
                <a:moveTo>
                  <a:pt x="2224276" y="27940"/>
                </a:moveTo>
                <a:cubicBezTo>
                  <a:pt x="2215386" y="24130"/>
                  <a:pt x="2206496" y="21590"/>
                  <a:pt x="2197606" y="21590"/>
                </a:cubicBezTo>
                <a:cubicBezTo>
                  <a:pt x="2170936" y="20320"/>
                  <a:pt x="2137740" y="20320"/>
                  <a:pt x="2102094" y="17780"/>
                </a:cubicBezTo>
                <a:cubicBezTo>
                  <a:pt x="2020619" y="12700"/>
                  <a:pt x="1940842" y="6350"/>
                  <a:pt x="1859367" y="3810"/>
                </a:cubicBezTo>
                <a:cubicBezTo>
                  <a:pt x="1793168" y="1270"/>
                  <a:pt x="1728667" y="3810"/>
                  <a:pt x="1662469" y="2540"/>
                </a:cubicBezTo>
                <a:cubicBezTo>
                  <a:pt x="1633613" y="2540"/>
                  <a:pt x="1604758" y="0"/>
                  <a:pt x="1575902" y="2540"/>
                </a:cubicBezTo>
                <a:cubicBezTo>
                  <a:pt x="1506309" y="10160"/>
                  <a:pt x="1436716" y="11430"/>
                  <a:pt x="1365425" y="8890"/>
                </a:cubicBezTo>
                <a:cubicBezTo>
                  <a:pt x="1329780" y="7620"/>
                  <a:pt x="1294134" y="7620"/>
                  <a:pt x="1258489" y="7620"/>
                </a:cubicBezTo>
                <a:cubicBezTo>
                  <a:pt x="1193988" y="7620"/>
                  <a:pt x="1129487" y="7620"/>
                  <a:pt x="1064986" y="6350"/>
                </a:cubicBezTo>
                <a:cubicBezTo>
                  <a:pt x="997090" y="5080"/>
                  <a:pt x="328316" y="2540"/>
                  <a:pt x="262118" y="1270"/>
                </a:cubicBezTo>
                <a:cubicBezTo>
                  <a:pt x="207801" y="0"/>
                  <a:pt x="155182" y="1270"/>
                  <a:pt x="100866" y="1270"/>
                </a:cubicBezTo>
                <a:cubicBezTo>
                  <a:pt x="63523" y="1270"/>
                  <a:pt x="33020" y="3810"/>
                  <a:pt x="5080" y="5080"/>
                </a:cubicBezTo>
                <a:cubicBezTo>
                  <a:pt x="3810" y="5080"/>
                  <a:pt x="2540" y="7620"/>
                  <a:pt x="0" y="8890"/>
                </a:cubicBezTo>
                <a:cubicBezTo>
                  <a:pt x="1270" y="21590"/>
                  <a:pt x="3810" y="34290"/>
                  <a:pt x="5080" y="46990"/>
                </a:cubicBezTo>
                <a:cubicBezTo>
                  <a:pt x="15240" y="124387"/>
                  <a:pt x="16510" y="205481"/>
                  <a:pt x="17780" y="285151"/>
                </a:cubicBezTo>
                <a:cubicBezTo>
                  <a:pt x="19050" y="366244"/>
                  <a:pt x="17780" y="447338"/>
                  <a:pt x="16510" y="529854"/>
                </a:cubicBezTo>
                <a:cubicBezTo>
                  <a:pt x="15240" y="613792"/>
                  <a:pt x="2540" y="1494436"/>
                  <a:pt x="2540" y="1578375"/>
                </a:cubicBezTo>
                <a:cubicBezTo>
                  <a:pt x="2540" y="1660890"/>
                  <a:pt x="1270" y="1743406"/>
                  <a:pt x="0" y="1825922"/>
                </a:cubicBezTo>
                <a:cubicBezTo>
                  <a:pt x="0" y="1843372"/>
                  <a:pt x="3810" y="1853532"/>
                  <a:pt x="15240" y="1858612"/>
                </a:cubicBezTo>
                <a:cubicBezTo>
                  <a:pt x="22860" y="1862422"/>
                  <a:pt x="31750" y="1864962"/>
                  <a:pt x="40640" y="1866232"/>
                </a:cubicBezTo>
                <a:cubicBezTo>
                  <a:pt x="99168" y="1871312"/>
                  <a:pt x="163669" y="1875122"/>
                  <a:pt x="228170" y="1880202"/>
                </a:cubicBezTo>
                <a:cubicBezTo>
                  <a:pt x="263815" y="1882742"/>
                  <a:pt x="299461" y="1887822"/>
                  <a:pt x="335106" y="1889092"/>
                </a:cubicBezTo>
                <a:cubicBezTo>
                  <a:pt x="394515" y="1891632"/>
                  <a:pt x="1056499" y="1892902"/>
                  <a:pt x="1115908" y="1894172"/>
                </a:cubicBezTo>
                <a:cubicBezTo>
                  <a:pt x="1124395" y="1894172"/>
                  <a:pt x="1132882" y="1894172"/>
                  <a:pt x="1141369" y="1894172"/>
                </a:cubicBezTo>
                <a:cubicBezTo>
                  <a:pt x="1182106" y="1894172"/>
                  <a:pt x="1224541" y="1892902"/>
                  <a:pt x="1265278" y="1892902"/>
                </a:cubicBezTo>
                <a:cubicBezTo>
                  <a:pt x="1312806" y="1892902"/>
                  <a:pt x="1358635" y="1894172"/>
                  <a:pt x="1406162" y="1894172"/>
                </a:cubicBezTo>
                <a:cubicBezTo>
                  <a:pt x="1475756" y="1894172"/>
                  <a:pt x="1547046" y="1894172"/>
                  <a:pt x="1616639" y="1894172"/>
                </a:cubicBezTo>
                <a:cubicBezTo>
                  <a:pt x="1681140" y="1894172"/>
                  <a:pt x="1745641" y="1895442"/>
                  <a:pt x="1810142" y="1896712"/>
                </a:cubicBezTo>
                <a:cubicBezTo>
                  <a:pt x="1838998" y="1896712"/>
                  <a:pt x="1869551" y="1897982"/>
                  <a:pt x="1898407" y="1897982"/>
                </a:cubicBezTo>
                <a:cubicBezTo>
                  <a:pt x="1991764" y="1896712"/>
                  <a:pt x="2083423" y="1890362"/>
                  <a:pt x="2174746" y="1890362"/>
                </a:cubicBezTo>
                <a:cubicBezTo>
                  <a:pt x="2178556" y="1890362"/>
                  <a:pt x="2183636" y="1887822"/>
                  <a:pt x="2187446" y="1885282"/>
                </a:cubicBezTo>
                <a:cubicBezTo>
                  <a:pt x="2192526" y="1881472"/>
                  <a:pt x="2195066" y="1875122"/>
                  <a:pt x="2197606" y="1872582"/>
                </a:cubicBezTo>
                <a:cubicBezTo>
                  <a:pt x="2198876" y="1815963"/>
                  <a:pt x="2200146" y="1756211"/>
                  <a:pt x="2201416" y="1696458"/>
                </a:cubicBezTo>
                <a:cubicBezTo>
                  <a:pt x="2202686" y="1603983"/>
                  <a:pt x="2212846" y="716226"/>
                  <a:pt x="2214116" y="623751"/>
                </a:cubicBezTo>
                <a:cubicBezTo>
                  <a:pt x="2214116" y="568266"/>
                  <a:pt x="2215386" y="512781"/>
                  <a:pt x="2216656" y="457296"/>
                </a:cubicBezTo>
                <a:cubicBezTo>
                  <a:pt x="2217926" y="397543"/>
                  <a:pt x="2219196" y="337791"/>
                  <a:pt x="2221736" y="278038"/>
                </a:cubicBezTo>
                <a:cubicBezTo>
                  <a:pt x="2223006" y="242470"/>
                  <a:pt x="2223006" y="205481"/>
                  <a:pt x="2228086" y="169913"/>
                </a:cubicBezTo>
                <a:cubicBezTo>
                  <a:pt x="2233166" y="127233"/>
                  <a:pt x="2235706" y="85975"/>
                  <a:pt x="2234436" y="44450"/>
                </a:cubicBezTo>
                <a:cubicBezTo>
                  <a:pt x="2234436" y="38100"/>
                  <a:pt x="2230626" y="30480"/>
                  <a:pt x="2224276" y="279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2489948" y="416224"/>
            <a:ext cx="5262980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7200" u="none" cap="none" strike="noStrike">
                <a:solidFill>
                  <a:srgbClr val="17365D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華泰電子 </a:t>
            </a:r>
            <a:endParaRPr b="1" i="0" sz="7200" u="none" cap="none" strike="noStrike">
              <a:solidFill>
                <a:srgbClr val="17365D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6600" u="none" cap="none" strike="noStrike">
                <a:solidFill>
                  <a:srgbClr val="17365D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產學合作型錄</a:t>
            </a:r>
            <a:endParaRPr b="1" i="0" sz="6600" u="none" cap="none" strike="noStrike">
              <a:solidFill>
                <a:srgbClr val="17365D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736404" y="4127530"/>
            <a:ext cx="3291548" cy="634954"/>
          </a:xfrm>
          <a:custGeom>
            <a:rect b="b" l="l" r="r" t="t"/>
            <a:pathLst>
              <a:path extrusionOk="0" h="798595" w="6097439">
                <a:moveTo>
                  <a:pt x="0" y="6507"/>
                </a:moveTo>
                <a:lnTo>
                  <a:pt x="2001854" y="24442"/>
                </a:lnTo>
                <a:lnTo>
                  <a:pt x="4784921" y="0"/>
                </a:lnTo>
                <a:lnTo>
                  <a:pt x="6033759" y="26890"/>
                </a:lnTo>
                <a:lnTo>
                  <a:pt x="6097438" y="722395"/>
                </a:lnTo>
                <a:lnTo>
                  <a:pt x="4388464" y="756410"/>
                </a:lnTo>
                <a:lnTo>
                  <a:pt x="1415493" y="794464"/>
                </a:lnTo>
                <a:lnTo>
                  <a:pt x="0" y="798595"/>
                </a:lnTo>
                <a:lnTo>
                  <a:pt x="0" y="6507"/>
                </a:lnTo>
                <a:close/>
              </a:path>
            </a:pathLst>
          </a:custGeom>
          <a:solidFill>
            <a:srgbClr val="FFCA2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768152" y="4192443"/>
            <a:ext cx="321594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zh-TW" sz="2800" u="none" cap="none" strike="noStrik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長期實習/預聘計畫</a:t>
            </a:r>
            <a:endParaRPr b="1" sz="28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821013" y="4960640"/>
            <a:ext cx="3403523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186AF"/>
              </a:buClr>
              <a:buSzPts val="2800"/>
              <a:buFont typeface="Noto Sans Symbols"/>
              <a:buChar char="■"/>
            </a:pPr>
            <a:r>
              <a:rPr lang="zh-TW" sz="2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暑期實習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1789D"/>
              </a:buClr>
              <a:buSzPts val="2800"/>
              <a:buFont typeface="Noto Sans Symbols"/>
              <a:buChar char="■"/>
            </a:pPr>
            <a:r>
              <a:rPr lang="zh-TW" sz="2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學期/年實習</a:t>
            </a:r>
            <a:endParaRPr sz="28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1789D"/>
              </a:buClr>
              <a:buSzPts val="2800"/>
              <a:buFont typeface="Noto Sans Symbols"/>
              <a:buChar char="■"/>
            </a:pPr>
            <a:r>
              <a:rPr lang="zh-TW" sz="2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碩博預聘獎學金</a:t>
            </a:r>
            <a:endParaRPr/>
          </a:p>
        </p:txBody>
      </p:sp>
      <p:sp>
        <p:nvSpPr>
          <p:cNvPr id="102" name="Google Shape;102;p13"/>
          <p:cNvSpPr/>
          <p:nvPr/>
        </p:nvSpPr>
        <p:spPr>
          <a:xfrm>
            <a:off x="736404" y="8625136"/>
            <a:ext cx="3776164" cy="3144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25925"/>
              </a:lnSpc>
              <a:spcBef>
                <a:spcPts val="0"/>
              </a:spcBef>
              <a:spcAft>
                <a:spcPts val="0"/>
              </a:spcAft>
              <a:buClr>
                <a:srgbClr val="0186AF"/>
              </a:buClr>
              <a:buSzPts val="2700"/>
              <a:buFont typeface="Noto Sans Symbols"/>
              <a:buChar char="■"/>
            </a:pPr>
            <a:r>
              <a:rPr lang="zh-TW" sz="27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製造業的日常</a:t>
            </a:r>
            <a:endParaRPr/>
          </a:p>
          <a:p>
            <a:pPr indent="-342900" lvl="0" marL="342900" marR="0" rtl="0" algn="l">
              <a:lnSpc>
                <a:spcPct val="125925"/>
              </a:lnSpc>
              <a:spcBef>
                <a:spcPts val="0"/>
              </a:spcBef>
              <a:spcAft>
                <a:spcPts val="0"/>
              </a:spcAft>
              <a:buClr>
                <a:srgbClr val="01789D"/>
              </a:buClr>
              <a:buSzPts val="2700"/>
              <a:buFont typeface="Noto Sans Symbols"/>
              <a:buChar char="■"/>
            </a:pPr>
            <a:r>
              <a:rPr lang="zh-TW" sz="27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求職二三事</a:t>
            </a:r>
            <a:endParaRPr sz="27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-342900" lvl="0" marL="342900" marR="0" rtl="0" algn="l">
              <a:lnSpc>
                <a:spcPct val="125925"/>
              </a:lnSpc>
              <a:spcBef>
                <a:spcPts val="0"/>
              </a:spcBef>
              <a:spcAft>
                <a:spcPts val="0"/>
              </a:spcAft>
              <a:buClr>
                <a:srgbClr val="01789D"/>
              </a:buClr>
              <a:buSzPts val="2700"/>
              <a:buFont typeface="Noto Sans Symbols"/>
              <a:buChar char="■"/>
            </a:pPr>
            <a:r>
              <a:rPr lang="zh-TW" sz="27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職場加值術</a:t>
            </a:r>
            <a:endParaRPr sz="27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-342900" lvl="0" marL="342900" marR="0" rtl="0" algn="l">
              <a:lnSpc>
                <a:spcPct val="125925"/>
              </a:lnSpc>
              <a:spcBef>
                <a:spcPts val="0"/>
              </a:spcBef>
              <a:spcAft>
                <a:spcPts val="0"/>
              </a:spcAft>
              <a:buClr>
                <a:srgbClr val="01789D"/>
              </a:buClr>
              <a:buSzPts val="2700"/>
              <a:buFont typeface="Noto Sans Symbols"/>
              <a:buChar char="■"/>
            </a:pPr>
            <a:r>
              <a:rPr lang="zh-TW" sz="27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至未來的知識工作者</a:t>
            </a:r>
            <a:endParaRPr sz="27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-342900" lvl="0" marL="342900" marR="0" rtl="0" algn="l">
              <a:lnSpc>
                <a:spcPct val="125925"/>
              </a:lnSpc>
              <a:spcBef>
                <a:spcPts val="0"/>
              </a:spcBef>
              <a:spcAft>
                <a:spcPts val="0"/>
              </a:spcAft>
              <a:buClr>
                <a:srgbClr val="01789D"/>
              </a:buClr>
              <a:buSzPts val="2700"/>
              <a:buFont typeface="Noto Sans Symbols"/>
              <a:buChar char="■"/>
            </a:pPr>
            <a:r>
              <a:rPr lang="zh-TW" sz="27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人者無敵-打破對人資的舊印象</a:t>
            </a:r>
            <a:endParaRPr sz="27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-342900" lvl="0" marL="342900" marR="0" rtl="0" algn="l">
              <a:lnSpc>
                <a:spcPct val="125925"/>
              </a:lnSpc>
              <a:spcBef>
                <a:spcPts val="0"/>
              </a:spcBef>
              <a:spcAft>
                <a:spcPts val="0"/>
              </a:spcAft>
              <a:buClr>
                <a:srgbClr val="01789D"/>
              </a:buClr>
              <a:buSzPts val="2700"/>
              <a:buFont typeface="Noto Sans Symbols"/>
              <a:buChar char="■"/>
            </a:pPr>
            <a:r>
              <a:rPr lang="zh-TW" sz="27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簡報視覺化技巧</a:t>
            </a:r>
            <a:endParaRPr sz="27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1718083" y="3045770"/>
            <a:ext cx="1188000" cy="972000"/>
          </a:xfrm>
          <a:custGeom>
            <a:rect b="b" l="l" r="r" t="t"/>
            <a:pathLst>
              <a:path extrusionOk="0" h="1082610" w="1279617">
                <a:moveTo>
                  <a:pt x="20598" y="540000"/>
                </a:moveTo>
                <a:cubicBezTo>
                  <a:pt x="94452" y="381895"/>
                  <a:pt x="294630" y="0"/>
                  <a:pt x="632666" y="0"/>
                </a:cubicBezTo>
                <a:cubicBezTo>
                  <a:pt x="970702" y="0"/>
                  <a:pt x="1181953" y="397660"/>
                  <a:pt x="1244734" y="540000"/>
                </a:cubicBezTo>
                <a:cubicBezTo>
                  <a:pt x="1307515" y="682340"/>
                  <a:pt x="1284783" y="764040"/>
                  <a:pt x="1182772" y="854040"/>
                </a:cubicBezTo>
                <a:cubicBezTo>
                  <a:pt x="1080761" y="944040"/>
                  <a:pt x="798204" y="1064235"/>
                  <a:pt x="632666" y="1080000"/>
                </a:cubicBezTo>
                <a:cubicBezTo>
                  <a:pt x="467128" y="1095766"/>
                  <a:pt x="291554" y="1038633"/>
                  <a:pt x="189543" y="948633"/>
                </a:cubicBezTo>
                <a:cubicBezTo>
                  <a:pt x="87532" y="858633"/>
                  <a:pt x="-53256" y="698105"/>
                  <a:pt x="20598" y="540000"/>
                </a:cubicBezTo>
                <a:close/>
              </a:path>
            </a:pathLst>
          </a:custGeom>
          <a:solidFill>
            <a:srgbClr val="FFC1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6000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1</a:t>
            </a:r>
            <a:endParaRPr sz="6000">
              <a:solidFill>
                <a:schemeClr val="lt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6672808" y="3052973"/>
            <a:ext cx="1188000" cy="972000"/>
          </a:xfrm>
          <a:custGeom>
            <a:rect b="b" l="l" r="r" t="t"/>
            <a:pathLst>
              <a:path extrusionOk="0" h="1083437" w="1291649">
                <a:moveTo>
                  <a:pt x="15240" y="541909"/>
                </a:moveTo>
                <a:cubicBezTo>
                  <a:pt x="-54225" y="386899"/>
                  <a:pt x="130265" y="243370"/>
                  <a:pt x="236627" y="153153"/>
                </a:cubicBezTo>
                <a:cubicBezTo>
                  <a:pt x="342989" y="62936"/>
                  <a:pt x="508898" y="-7279"/>
                  <a:pt x="653415" y="604"/>
                </a:cubicBezTo>
                <a:cubicBezTo>
                  <a:pt x="797932" y="8487"/>
                  <a:pt x="997367" y="110233"/>
                  <a:pt x="1103729" y="200450"/>
                </a:cubicBezTo>
                <a:cubicBezTo>
                  <a:pt x="1210091" y="290667"/>
                  <a:pt x="1294217" y="431550"/>
                  <a:pt x="1291590" y="541909"/>
                </a:cubicBezTo>
                <a:cubicBezTo>
                  <a:pt x="1288963" y="652268"/>
                  <a:pt x="1241622" y="788150"/>
                  <a:pt x="1135260" y="878367"/>
                </a:cubicBezTo>
                <a:cubicBezTo>
                  <a:pt x="1028898" y="968584"/>
                  <a:pt x="813697" y="1077959"/>
                  <a:pt x="653415" y="1083214"/>
                </a:cubicBezTo>
                <a:cubicBezTo>
                  <a:pt x="493133" y="1088469"/>
                  <a:pt x="279926" y="1000115"/>
                  <a:pt x="173564" y="909898"/>
                </a:cubicBezTo>
                <a:cubicBezTo>
                  <a:pt x="67202" y="819681"/>
                  <a:pt x="4730" y="668033"/>
                  <a:pt x="15240" y="541909"/>
                </a:cubicBezTo>
                <a:close/>
              </a:path>
            </a:pathLst>
          </a:custGeom>
          <a:solidFill>
            <a:srgbClr val="FFC1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400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2</a:t>
            </a:r>
            <a:endParaRPr sz="5400">
              <a:solidFill>
                <a:schemeClr val="lt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1799004" y="6717032"/>
            <a:ext cx="1188000" cy="972000"/>
          </a:xfrm>
          <a:custGeom>
            <a:rect b="b" l="l" r="r" t="t"/>
            <a:pathLst>
              <a:path extrusionOk="0" h="1083120" w="1291798">
                <a:moveTo>
                  <a:pt x="15240" y="541592"/>
                </a:moveTo>
                <a:cubicBezTo>
                  <a:pt x="-54225" y="386582"/>
                  <a:pt x="130265" y="243053"/>
                  <a:pt x="236627" y="152836"/>
                </a:cubicBezTo>
                <a:cubicBezTo>
                  <a:pt x="342989" y="62619"/>
                  <a:pt x="498388" y="-4968"/>
                  <a:pt x="653415" y="287"/>
                </a:cubicBezTo>
                <a:cubicBezTo>
                  <a:pt x="808442" y="5542"/>
                  <a:pt x="1060429" y="94150"/>
                  <a:pt x="1166791" y="184367"/>
                </a:cubicBezTo>
                <a:cubicBezTo>
                  <a:pt x="1273153" y="274584"/>
                  <a:pt x="1294217" y="431233"/>
                  <a:pt x="1291590" y="541592"/>
                </a:cubicBezTo>
                <a:cubicBezTo>
                  <a:pt x="1288963" y="651951"/>
                  <a:pt x="1241622" y="787833"/>
                  <a:pt x="1135260" y="878050"/>
                </a:cubicBezTo>
                <a:cubicBezTo>
                  <a:pt x="1028898" y="968267"/>
                  <a:pt x="813697" y="1077642"/>
                  <a:pt x="653415" y="1082897"/>
                </a:cubicBezTo>
                <a:cubicBezTo>
                  <a:pt x="493133" y="1088152"/>
                  <a:pt x="279926" y="999798"/>
                  <a:pt x="173564" y="909581"/>
                </a:cubicBezTo>
                <a:cubicBezTo>
                  <a:pt x="67202" y="819364"/>
                  <a:pt x="4730" y="667716"/>
                  <a:pt x="15240" y="541592"/>
                </a:cubicBezTo>
                <a:close/>
              </a:path>
            </a:pathLst>
          </a:custGeom>
          <a:solidFill>
            <a:srgbClr val="FFC1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400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3</a:t>
            </a:r>
            <a:endParaRPr sz="5400">
              <a:solidFill>
                <a:schemeClr val="lt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6514340" y="7133580"/>
            <a:ext cx="1188000" cy="972000"/>
          </a:xfrm>
          <a:custGeom>
            <a:rect b="b" l="l" r="r" t="t"/>
            <a:pathLst>
              <a:path extrusionOk="0" h="1082955" w="1291798">
                <a:moveTo>
                  <a:pt x="15240" y="541592"/>
                </a:moveTo>
                <a:cubicBezTo>
                  <a:pt x="-54225" y="386582"/>
                  <a:pt x="130265" y="243053"/>
                  <a:pt x="236627" y="152836"/>
                </a:cubicBezTo>
                <a:cubicBezTo>
                  <a:pt x="342989" y="62619"/>
                  <a:pt x="498388" y="-4968"/>
                  <a:pt x="653415" y="287"/>
                </a:cubicBezTo>
                <a:cubicBezTo>
                  <a:pt x="808442" y="5542"/>
                  <a:pt x="1060429" y="94151"/>
                  <a:pt x="1166791" y="184368"/>
                </a:cubicBezTo>
                <a:cubicBezTo>
                  <a:pt x="1273153" y="274585"/>
                  <a:pt x="1294217" y="431233"/>
                  <a:pt x="1291590" y="541592"/>
                </a:cubicBezTo>
                <a:cubicBezTo>
                  <a:pt x="1288963" y="651951"/>
                  <a:pt x="1288918" y="803599"/>
                  <a:pt x="1182556" y="893816"/>
                </a:cubicBezTo>
                <a:cubicBezTo>
                  <a:pt x="1076194" y="984033"/>
                  <a:pt x="853111" y="1080270"/>
                  <a:pt x="684946" y="1082897"/>
                </a:cubicBezTo>
                <a:cubicBezTo>
                  <a:pt x="516781" y="1085524"/>
                  <a:pt x="279926" y="999798"/>
                  <a:pt x="173564" y="909581"/>
                </a:cubicBezTo>
                <a:cubicBezTo>
                  <a:pt x="67202" y="819364"/>
                  <a:pt x="4730" y="667716"/>
                  <a:pt x="15240" y="541592"/>
                </a:cubicBezTo>
                <a:close/>
              </a:path>
            </a:pathLst>
          </a:custGeom>
          <a:solidFill>
            <a:srgbClr val="FFC1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400">
                <a:solidFill>
                  <a:schemeClr val="lt1"/>
                </a:solidFill>
                <a:latin typeface="Overlock"/>
                <a:ea typeface="Overlock"/>
                <a:cs typeface="Overlock"/>
                <a:sym typeface="Overlock"/>
              </a:rPr>
              <a:t>4</a:t>
            </a:r>
            <a:endParaRPr sz="5400">
              <a:solidFill>
                <a:schemeClr val="lt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107" name="Google Shape;107;p13"/>
          <p:cNvSpPr/>
          <p:nvPr/>
        </p:nvSpPr>
        <p:spPr>
          <a:xfrm>
            <a:off x="5612966" y="4117377"/>
            <a:ext cx="3291547" cy="657587"/>
          </a:xfrm>
          <a:custGeom>
            <a:rect b="b" l="l" r="r" t="t"/>
            <a:pathLst>
              <a:path extrusionOk="0" h="827061" w="6097437">
                <a:moveTo>
                  <a:pt x="0" y="19275"/>
                </a:moveTo>
                <a:lnTo>
                  <a:pt x="2206285" y="57038"/>
                </a:lnTo>
                <a:lnTo>
                  <a:pt x="4784921" y="12768"/>
                </a:lnTo>
                <a:lnTo>
                  <a:pt x="5946143" y="0"/>
                </a:lnTo>
                <a:lnTo>
                  <a:pt x="6097438" y="735163"/>
                </a:lnTo>
                <a:lnTo>
                  <a:pt x="4388464" y="769178"/>
                </a:lnTo>
                <a:lnTo>
                  <a:pt x="1824363" y="827061"/>
                </a:lnTo>
                <a:lnTo>
                  <a:pt x="0" y="811363"/>
                </a:lnTo>
                <a:lnTo>
                  <a:pt x="0" y="19275"/>
                </a:lnTo>
                <a:close/>
              </a:path>
            </a:pathLst>
          </a:custGeom>
          <a:solidFill>
            <a:srgbClr val="FFCA2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6033802" y="4203007"/>
            <a:ext cx="247856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專題/專班合作</a:t>
            </a:r>
            <a:endParaRPr/>
          </a:p>
        </p:txBody>
      </p:sp>
      <p:sp>
        <p:nvSpPr>
          <p:cNvPr id="109" name="Google Shape;109;p13"/>
          <p:cNvSpPr/>
          <p:nvPr/>
        </p:nvSpPr>
        <p:spPr>
          <a:xfrm>
            <a:off x="820813" y="7855112"/>
            <a:ext cx="3291548" cy="634954"/>
          </a:xfrm>
          <a:custGeom>
            <a:rect b="b" l="l" r="r" t="t"/>
            <a:pathLst>
              <a:path extrusionOk="0" h="798595" w="6097439">
                <a:moveTo>
                  <a:pt x="0" y="6507"/>
                </a:moveTo>
                <a:lnTo>
                  <a:pt x="2235490" y="44270"/>
                </a:lnTo>
                <a:lnTo>
                  <a:pt x="4784921" y="0"/>
                </a:lnTo>
                <a:lnTo>
                  <a:pt x="6062963" y="26890"/>
                </a:lnTo>
                <a:lnTo>
                  <a:pt x="6097438" y="722395"/>
                </a:lnTo>
                <a:lnTo>
                  <a:pt x="4388464" y="756410"/>
                </a:lnTo>
                <a:lnTo>
                  <a:pt x="1386287" y="794465"/>
                </a:lnTo>
                <a:lnTo>
                  <a:pt x="0" y="798595"/>
                </a:lnTo>
                <a:lnTo>
                  <a:pt x="0" y="6507"/>
                </a:lnTo>
                <a:close/>
              </a:path>
            </a:pathLst>
          </a:custGeom>
          <a:solidFill>
            <a:srgbClr val="FFCA2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1311379" y="7889681"/>
            <a:ext cx="233910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校園講座推廣</a:t>
            </a:r>
            <a:endParaRPr b="1" sz="28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5607712" y="8237737"/>
            <a:ext cx="3291548" cy="634954"/>
          </a:xfrm>
          <a:custGeom>
            <a:rect b="b" l="l" r="r" t="t"/>
            <a:pathLst>
              <a:path extrusionOk="0" h="798595" w="6097439">
                <a:moveTo>
                  <a:pt x="0" y="6507"/>
                </a:moveTo>
                <a:lnTo>
                  <a:pt x="2264696" y="24440"/>
                </a:lnTo>
                <a:lnTo>
                  <a:pt x="4784921" y="0"/>
                </a:lnTo>
                <a:lnTo>
                  <a:pt x="6062964" y="7061"/>
                </a:lnTo>
                <a:lnTo>
                  <a:pt x="6097438" y="722395"/>
                </a:lnTo>
                <a:lnTo>
                  <a:pt x="4388464" y="756410"/>
                </a:lnTo>
                <a:lnTo>
                  <a:pt x="1444697" y="774636"/>
                </a:lnTo>
                <a:lnTo>
                  <a:pt x="0" y="798595"/>
                </a:lnTo>
                <a:lnTo>
                  <a:pt x="0" y="6507"/>
                </a:lnTo>
                <a:close/>
              </a:path>
            </a:pathLst>
          </a:custGeom>
          <a:solidFill>
            <a:srgbClr val="FFCA2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5846841" y="8313214"/>
            <a:ext cx="269817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企業校徵說明會</a:t>
            </a:r>
            <a:endParaRPr b="1" sz="28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5232648" y="5010773"/>
            <a:ext cx="3099500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spcBef>
                <a:spcPts val="0"/>
              </a:spcBef>
              <a:spcAft>
                <a:spcPts val="0"/>
              </a:spcAft>
              <a:buClr>
                <a:srgbClr val="0186AF"/>
              </a:buClr>
              <a:buSzPts val="2800"/>
              <a:buFont typeface="Noto Sans Symbols"/>
              <a:buChar char="■"/>
            </a:pPr>
            <a:r>
              <a:rPr lang="zh-TW" sz="2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產學專題</a:t>
            </a:r>
            <a:endParaRPr sz="28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-165100" lvl="0" marL="342900" marR="0" rtl="0" algn="ctr">
              <a:spcBef>
                <a:spcPts val="0"/>
              </a:spcBef>
              <a:spcAft>
                <a:spcPts val="0"/>
              </a:spcAft>
              <a:buClr>
                <a:srgbClr val="0186AF"/>
              </a:buClr>
              <a:buSzPts val="2800"/>
              <a:buFont typeface="Noto Sans Symbols"/>
              <a:buNone/>
            </a:pPr>
            <a:r>
              <a:t/>
            </a:r>
            <a:endParaRPr sz="28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-342900" lvl="0" marL="342900" marR="0" rtl="0" algn="ctr">
              <a:spcBef>
                <a:spcPts val="0"/>
              </a:spcBef>
              <a:spcAft>
                <a:spcPts val="0"/>
              </a:spcAft>
              <a:buClr>
                <a:srgbClr val="01789D"/>
              </a:buClr>
              <a:buSzPts val="2800"/>
              <a:buFont typeface="Noto Sans Symbols"/>
              <a:buChar char="■"/>
            </a:pPr>
            <a:r>
              <a:rPr lang="zh-TW" sz="28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產學專班</a:t>
            </a:r>
            <a:endParaRPr/>
          </a:p>
        </p:txBody>
      </p:sp>
      <p:sp>
        <p:nvSpPr>
          <p:cNvPr id="114" name="Google Shape;114;p13"/>
          <p:cNvSpPr txBox="1"/>
          <p:nvPr/>
        </p:nvSpPr>
        <p:spPr>
          <a:xfrm>
            <a:off x="6282951" y="5497616"/>
            <a:ext cx="2532382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rgbClr val="262626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技術移轉，解決任務</a:t>
            </a: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 sz="2200">
              <a:solidFill>
                <a:srgbClr val="262626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6280516" y="6350278"/>
            <a:ext cx="2879595" cy="33855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rgbClr val="262626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尋求實務人才合作機會</a:t>
            </a:r>
            <a:r>
              <a:rPr lang="zh-TW" sz="20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。</a:t>
            </a:r>
            <a:endParaRPr sz="2200">
              <a:solidFill>
                <a:srgbClr val="262626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  <p:sp>
        <p:nvSpPr>
          <p:cNvPr id="116" name="Google Shape;116;p13"/>
          <p:cNvSpPr/>
          <p:nvPr/>
        </p:nvSpPr>
        <p:spPr>
          <a:xfrm>
            <a:off x="5376665" y="9162291"/>
            <a:ext cx="3744415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透過企業參訪/說明會提供產業趨勢、公司簡介、正式職缺/實習機會或企業參訪等資訊。</a:t>
            </a:r>
            <a:endParaRPr sz="260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117" name="Google Shape;117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64189" y="10785376"/>
            <a:ext cx="1324190" cy="1324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31015" y="992288"/>
            <a:ext cx="2553285" cy="19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3"/>
          <p:cNvSpPr/>
          <p:nvPr/>
        </p:nvSpPr>
        <p:spPr>
          <a:xfrm>
            <a:off x="1272208" y="11907261"/>
            <a:ext cx="7048170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50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811 高雄市楠梓科技產業園區中三街 9 號</a:t>
            </a:r>
            <a:endParaRPr b="1" sz="2500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50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電話：886-7-3613131 #68666</a:t>
            </a:r>
            <a:endParaRPr b="1" sz="2500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0" name="Google Shape;120;p13"/>
          <p:cNvSpPr/>
          <p:nvPr/>
        </p:nvSpPr>
        <p:spPr>
          <a:xfrm>
            <a:off x="7640483" y="208152"/>
            <a:ext cx="360000" cy="360000"/>
          </a:xfrm>
          <a:prstGeom prst="ellipse">
            <a:avLst/>
          </a:prstGeom>
          <a:solidFill>
            <a:srgbClr val="FFC1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3"/>
          <p:cNvSpPr/>
          <p:nvPr/>
        </p:nvSpPr>
        <p:spPr>
          <a:xfrm>
            <a:off x="8270185" y="208152"/>
            <a:ext cx="360000" cy="360000"/>
          </a:xfrm>
          <a:prstGeom prst="ellipse">
            <a:avLst/>
          </a:prstGeom>
          <a:solidFill>
            <a:srgbClr val="FFC1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8899886" y="208152"/>
            <a:ext cx="360000" cy="360000"/>
          </a:xfrm>
          <a:prstGeom prst="ellipse">
            <a:avLst/>
          </a:prstGeom>
          <a:solidFill>
            <a:srgbClr val="FFC1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G:\招募任用中心\02-間接體系\01-招募\04-徵才活動\02-校園徵才\01-規劃\2020校園徵才\OSE_官網.png" id="123" name="Google Shape;123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906284" y="992288"/>
            <a:ext cx="1440000" cy="14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