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  <p:sldMasterId id="2147483681" r:id="rId3"/>
    <p:sldMasterId id="2147483697" r:id="rId4"/>
    <p:sldMasterId id="2147483701" r:id="rId5"/>
    <p:sldMasterId id="2147483709" r:id="rId6"/>
  </p:sldMasterIdLst>
  <p:notesMasterIdLst>
    <p:notesMasterId r:id="rId23"/>
  </p:notesMasterIdLst>
  <p:handoutMasterIdLst>
    <p:handoutMasterId r:id="rId24"/>
  </p:handoutMasterIdLst>
  <p:sldIdLst>
    <p:sldId id="258" r:id="rId7"/>
    <p:sldId id="955" r:id="rId8"/>
    <p:sldId id="265" r:id="rId9"/>
    <p:sldId id="532" r:id="rId10"/>
    <p:sldId id="533" r:id="rId11"/>
    <p:sldId id="328" r:id="rId12"/>
    <p:sldId id="528" r:id="rId13"/>
    <p:sldId id="520" r:id="rId14"/>
    <p:sldId id="956" r:id="rId15"/>
    <p:sldId id="1366" r:id="rId16"/>
    <p:sldId id="1368" r:id="rId17"/>
    <p:sldId id="539" r:id="rId18"/>
    <p:sldId id="1369" r:id="rId19"/>
    <p:sldId id="543" r:id="rId20"/>
    <p:sldId id="957" r:id="rId21"/>
    <p:sldId id="288" r:id="rId22"/>
  </p:sldIdLst>
  <p:sldSz cx="14255750" cy="8020050"/>
  <p:notesSz cx="6858000" cy="9144000"/>
  <p:defaultTextStyle>
    <a:defPPr>
      <a:defRPr lang="en-US"/>
    </a:defPPr>
    <a:lvl1pPr marL="0" algn="l" defTabSz="5344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439" algn="l" defTabSz="5344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8878" algn="l" defTabSz="5344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318" algn="l" defTabSz="5344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7755" algn="l" defTabSz="5344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196" algn="l" defTabSz="5344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6633" algn="l" defTabSz="5344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073" algn="l" defTabSz="5344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5512" algn="l" defTabSz="5344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6">
          <p15:clr>
            <a:srgbClr val="A4A3A4"/>
          </p15:clr>
        </p15:guide>
        <p15:guide id="2" pos="3367">
          <p15:clr>
            <a:srgbClr val="A4A3A4"/>
          </p15:clr>
        </p15:guide>
        <p15:guide id="3" pos="4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7D0"/>
    <a:srgbClr val="FFFFFF"/>
    <a:srgbClr val="EBEBEB"/>
    <a:srgbClr val="C1C1C1"/>
    <a:srgbClr val="CCCCCC"/>
    <a:srgbClr val="41FFFF"/>
    <a:srgbClr val="DCDCDC"/>
    <a:srgbClr val="2A5AE6"/>
    <a:srgbClr val="235FCD"/>
    <a:srgbClr val="2A6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3B28B-FB8C-487E-80A1-594AE0466897}" v="21" dt="2022-11-16T03:19:31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666" autoAdjust="0"/>
    <p:restoredTop sz="95091" autoAdjust="0"/>
  </p:normalViewPr>
  <p:slideViewPr>
    <p:cSldViewPr snapToGrid="0" snapToObjects="1">
      <p:cViewPr varScale="1">
        <p:scale>
          <a:sx n="49" d="100"/>
          <a:sy n="49" d="100"/>
        </p:scale>
        <p:origin x="1224" y="56"/>
      </p:cViewPr>
      <p:guideLst>
        <p:guide orient="horz" pos="2526"/>
        <p:guide pos="3367"/>
        <p:guide pos="4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Chou 周百鳳" userId="c30ace01-97e1-4649-979e-56146bc847de" providerId="ADAL" clId="{45825D26-92E1-499E-B909-A78EC99DACE8}"/>
    <pc:docChg chg="custSel addSld modSld">
      <pc:chgData name="Ann Chou 周百鳳" userId="c30ace01-97e1-4649-979e-56146bc847de" providerId="ADAL" clId="{45825D26-92E1-499E-B909-A78EC99DACE8}" dt="2022-09-14T02:32:39.851" v="212" actId="20577"/>
      <pc:docMkLst>
        <pc:docMk/>
      </pc:docMkLst>
      <pc:sldChg chg="addSp delSp modSp mod">
        <pc:chgData name="Ann Chou 周百鳳" userId="c30ace01-97e1-4649-979e-56146bc847de" providerId="ADAL" clId="{45825D26-92E1-499E-B909-A78EC99DACE8}" dt="2022-09-12T02:18:39.359" v="88" actId="14100"/>
        <pc:sldMkLst>
          <pc:docMk/>
          <pc:sldMk cId="2070893071" sldId="540"/>
        </pc:sldMkLst>
        <pc:picChg chg="add mod">
          <ac:chgData name="Ann Chou 周百鳳" userId="c30ace01-97e1-4649-979e-56146bc847de" providerId="ADAL" clId="{45825D26-92E1-499E-B909-A78EC99DACE8}" dt="2022-09-12T02:18:39.359" v="88" actId="14100"/>
          <ac:picMkLst>
            <pc:docMk/>
            <pc:sldMk cId="2070893071" sldId="540"/>
            <ac:picMk id="3" creationId="{B0D466D2-ECE3-49EC-8D94-6CEADEF6E285}"/>
          </ac:picMkLst>
        </pc:picChg>
        <pc:picChg chg="mod">
          <ac:chgData name="Ann Chou 周百鳳" userId="c30ace01-97e1-4649-979e-56146bc847de" providerId="ADAL" clId="{45825D26-92E1-499E-B909-A78EC99DACE8}" dt="2022-09-12T02:18:14.675" v="80" actId="1076"/>
          <ac:picMkLst>
            <pc:docMk/>
            <pc:sldMk cId="2070893071" sldId="540"/>
            <ac:picMk id="6" creationId="{53DDCE21-2BC9-4789-85C0-1CD6338A3147}"/>
          </ac:picMkLst>
        </pc:picChg>
        <pc:picChg chg="mod">
          <ac:chgData name="Ann Chou 周百鳳" userId="c30ace01-97e1-4649-979e-56146bc847de" providerId="ADAL" clId="{45825D26-92E1-499E-B909-A78EC99DACE8}" dt="2022-09-12T02:18:25.283" v="83" actId="14100"/>
          <ac:picMkLst>
            <pc:docMk/>
            <pc:sldMk cId="2070893071" sldId="540"/>
            <ac:picMk id="8" creationId="{A89B7973-F171-4E4F-BEB3-AE5457F3908D}"/>
          </ac:picMkLst>
        </pc:picChg>
        <pc:picChg chg="mod">
          <ac:chgData name="Ann Chou 周百鳳" userId="c30ace01-97e1-4649-979e-56146bc847de" providerId="ADAL" clId="{45825D26-92E1-499E-B909-A78EC99DACE8}" dt="2022-09-12T02:18:21.546" v="82" actId="14100"/>
          <ac:picMkLst>
            <pc:docMk/>
            <pc:sldMk cId="2070893071" sldId="540"/>
            <ac:picMk id="10" creationId="{E0BA5397-C2A5-428F-BA60-02D327B66B60}"/>
          </ac:picMkLst>
        </pc:picChg>
        <pc:picChg chg="del mod">
          <ac:chgData name="Ann Chou 周百鳳" userId="c30ace01-97e1-4649-979e-56146bc847de" providerId="ADAL" clId="{45825D26-92E1-499E-B909-A78EC99DACE8}" dt="2022-09-12T02:18:17.249" v="81" actId="478"/>
          <ac:picMkLst>
            <pc:docMk/>
            <pc:sldMk cId="2070893071" sldId="540"/>
            <ac:picMk id="12" creationId="{AA1D7589-B2D0-481F-B06D-7E36E840B611}"/>
          </ac:picMkLst>
        </pc:picChg>
      </pc:sldChg>
      <pc:sldChg chg="addSp delSp modSp mod">
        <pc:chgData name="Ann Chou 周百鳳" userId="c30ace01-97e1-4649-979e-56146bc847de" providerId="ADAL" clId="{45825D26-92E1-499E-B909-A78EC99DACE8}" dt="2022-09-12T02:14:45.235" v="57" actId="14100"/>
        <pc:sldMkLst>
          <pc:docMk/>
          <pc:sldMk cId="61745326" sldId="546"/>
        </pc:sldMkLst>
        <pc:picChg chg="add del mod">
          <ac:chgData name="Ann Chou 周百鳳" userId="c30ace01-97e1-4649-979e-56146bc847de" providerId="ADAL" clId="{45825D26-92E1-499E-B909-A78EC99DACE8}" dt="2022-09-12T02:14:06.607" v="49" actId="478"/>
          <ac:picMkLst>
            <pc:docMk/>
            <pc:sldMk cId="61745326" sldId="546"/>
            <ac:picMk id="3" creationId="{B92D63E1-48F1-4361-87CD-27111C15DAD1}"/>
          </ac:picMkLst>
        </pc:picChg>
        <pc:picChg chg="add mod">
          <ac:chgData name="Ann Chou 周百鳳" userId="c30ace01-97e1-4649-979e-56146bc847de" providerId="ADAL" clId="{45825D26-92E1-499E-B909-A78EC99DACE8}" dt="2022-09-12T02:14:36.159" v="55" actId="14100"/>
          <ac:picMkLst>
            <pc:docMk/>
            <pc:sldMk cId="61745326" sldId="546"/>
            <ac:picMk id="5" creationId="{979DBA47-8036-4B4D-A576-04E993459C43}"/>
          </ac:picMkLst>
        </pc:picChg>
        <pc:picChg chg="mod">
          <ac:chgData name="Ann Chou 周百鳳" userId="c30ace01-97e1-4649-979e-56146bc847de" providerId="ADAL" clId="{45825D26-92E1-499E-B909-A78EC99DACE8}" dt="2022-09-12T02:13:59.840" v="45" actId="1076"/>
          <ac:picMkLst>
            <pc:docMk/>
            <pc:sldMk cId="61745326" sldId="546"/>
            <ac:picMk id="9" creationId="{D027E2F6-BDA3-4D56-8560-79D9FE151C66}"/>
          </ac:picMkLst>
        </pc:picChg>
        <pc:picChg chg="mod">
          <ac:chgData name="Ann Chou 周百鳳" userId="c30ace01-97e1-4649-979e-56146bc847de" providerId="ADAL" clId="{45825D26-92E1-499E-B909-A78EC99DACE8}" dt="2022-09-12T02:14:45.235" v="57" actId="14100"/>
          <ac:picMkLst>
            <pc:docMk/>
            <pc:sldMk cId="61745326" sldId="546"/>
            <ac:picMk id="12" creationId="{070D88CB-D97E-411E-A6CA-5A30891EC158}"/>
          </ac:picMkLst>
        </pc:picChg>
      </pc:sldChg>
      <pc:sldChg chg="addSp delSp modSp mod">
        <pc:chgData name="Ann Chou 周百鳳" userId="c30ace01-97e1-4649-979e-56146bc847de" providerId="ADAL" clId="{45825D26-92E1-499E-B909-A78EC99DACE8}" dt="2022-09-12T02:15:41.228" v="62" actId="1076"/>
        <pc:sldMkLst>
          <pc:docMk/>
          <pc:sldMk cId="1868101170" sldId="547"/>
        </pc:sldMkLst>
        <pc:spChg chg="del mod">
          <ac:chgData name="Ann Chou 周百鳳" userId="c30ace01-97e1-4649-979e-56146bc847de" providerId="ADAL" clId="{45825D26-92E1-499E-B909-A78EC99DACE8}" dt="2022-09-12T02:13:00.977" v="38"/>
          <ac:spMkLst>
            <pc:docMk/>
            <pc:sldMk cId="1868101170" sldId="547"/>
            <ac:spMk id="3" creationId="{6528B8C9-1215-49F6-AAF9-C127BFBD1147}"/>
          </ac:spMkLst>
        </pc:spChg>
        <pc:picChg chg="add mod">
          <ac:chgData name="Ann Chou 周百鳳" userId="c30ace01-97e1-4649-979e-56146bc847de" providerId="ADAL" clId="{45825D26-92E1-499E-B909-A78EC99DACE8}" dt="2022-09-12T02:13:17.348" v="44" actId="1076"/>
          <ac:picMkLst>
            <pc:docMk/>
            <pc:sldMk cId="1868101170" sldId="547"/>
            <ac:picMk id="5" creationId="{92D2A5FF-D7C7-4B92-8A55-CDE60F77DFDD}"/>
          </ac:picMkLst>
        </pc:picChg>
        <pc:picChg chg="add mod">
          <ac:chgData name="Ann Chou 周百鳳" userId="c30ace01-97e1-4649-979e-56146bc847de" providerId="ADAL" clId="{45825D26-92E1-499E-B909-A78EC99DACE8}" dt="2022-09-12T02:15:41.228" v="62" actId="1076"/>
          <ac:picMkLst>
            <pc:docMk/>
            <pc:sldMk cId="1868101170" sldId="547"/>
            <ac:picMk id="1026" creationId="{320E9E8D-EAA5-4C8E-991E-C4C05FC310B9}"/>
          </ac:picMkLst>
        </pc:picChg>
      </pc:sldChg>
      <pc:sldChg chg="addSp delSp modSp new mod">
        <pc:chgData name="Ann Chou 周百鳳" userId="c30ace01-97e1-4649-979e-56146bc847de" providerId="ADAL" clId="{45825D26-92E1-499E-B909-A78EC99DACE8}" dt="2022-09-13T08:58:21.224" v="160" actId="14100"/>
        <pc:sldMkLst>
          <pc:docMk/>
          <pc:sldMk cId="1410678499" sldId="549"/>
        </pc:sldMkLst>
        <pc:spChg chg="mod">
          <ac:chgData name="Ann Chou 周百鳳" userId="c30ace01-97e1-4649-979e-56146bc847de" providerId="ADAL" clId="{45825D26-92E1-499E-B909-A78EC99DACE8}" dt="2022-09-08T07:54:30.574" v="35" actId="20577"/>
          <ac:spMkLst>
            <pc:docMk/>
            <pc:sldMk cId="1410678499" sldId="549"/>
            <ac:spMk id="2" creationId="{7551208F-69DD-4A36-851E-B5D953292EA6}"/>
          </ac:spMkLst>
        </pc:spChg>
        <pc:spChg chg="del">
          <ac:chgData name="Ann Chou 周百鳳" userId="c30ace01-97e1-4649-979e-56146bc847de" providerId="ADAL" clId="{45825D26-92E1-499E-B909-A78EC99DACE8}" dt="2022-09-12T02:51:56.668" v="89"/>
          <ac:spMkLst>
            <pc:docMk/>
            <pc:sldMk cId="1410678499" sldId="549"/>
            <ac:spMk id="3" creationId="{72AD7EAE-58F8-42D8-9370-E5960B4157BC}"/>
          </ac:spMkLst>
        </pc:spChg>
        <pc:spChg chg="add del mod">
          <ac:chgData name="Ann Chou 周百鳳" userId="c30ace01-97e1-4649-979e-56146bc847de" providerId="ADAL" clId="{45825D26-92E1-499E-B909-A78EC99DACE8}" dt="2022-09-12T02:53:37.373" v="95"/>
          <ac:spMkLst>
            <pc:docMk/>
            <pc:sldMk cId="1410678499" sldId="549"/>
            <ac:spMk id="8" creationId="{2EB9E250-2818-493C-9B2A-BC3AF0623BE9}"/>
          </ac:spMkLst>
        </pc:spChg>
        <pc:picChg chg="add del mod">
          <ac:chgData name="Ann Chou 周百鳳" userId="c30ace01-97e1-4649-979e-56146bc847de" providerId="ADAL" clId="{45825D26-92E1-499E-B909-A78EC99DACE8}" dt="2022-09-12T02:53:14.162" v="94" actId="478"/>
          <ac:picMkLst>
            <pc:docMk/>
            <pc:sldMk cId="1410678499" sldId="549"/>
            <ac:picMk id="5" creationId="{16E4DB7A-A03F-43B8-9D2B-DAA0B35C25A2}"/>
          </ac:picMkLst>
        </pc:picChg>
        <pc:picChg chg="add mod">
          <ac:chgData name="Ann Chou 周百鳳" userId="c30ace01-97e1-4649-979e-56146bc847de" providerId="ADAL" clId="{45825D26-92E1-499E-B909-A78EC99DACE8}" dt="2022-09-13T08:57:57.591" v="151" actId="14100"/>
          <ac:picMkLst>
            <pc:docMk/>
            <pc:sldMk cId="1410678499" sldId="549"/>
            <ac:picMk id="6" creationId="{CF891EA1-BCA2-4E26-8555-D4C491537706}"/>
          </ac:picMkLst>
        </pc:picChg>
        <pc:picChg chg="add mod">
          <ac:chgData name="Ann Chou 周百鳳" userId="c30ace01-97e1-4649-979e-56146bc847de" providerId="ADAL" clId="{45825D26-92E1-499E-B909-A78EC99DACE8}" dt="2022-09-13T08:58:03.239" v="153" actId="14100"/>
          <ac:picMkLst>
            <pc:docMk/>
            <pc:sldMk cId="1410678499" sldId="549"/>
            <ac:picMk id="9" creationId="{B3CD879A-53C4-416D-B4C3-86283648C130}"/>
          </ac:picMkLst>
        </pc:picChg>
        <pc:picChg chg="add del mod">
          <ac:chgData name="Ann Chou 周百鳳" userId="c30ace01-97e1-4649-979e-56146bc847de" providerId="ADAL" clId="{45825D26-92E1-499E-B909-A78EC99DACE8}" dt="2022-09-13T08:57:46.252" v="147" actId="478"/>
          <ac:picMkLst>
            <pc:docMk/>
            <pc:sldMk cId="1410678499" sldId="549"/>
            <ac:picMk id="10" creationId="{26D9F66E-DD6A-46A6-B39F-04A91760751F}"/>
          </ac:picMkLst>
        </pc:picChg>
        <pc:picChg chg="add mod">
          <ac:chgData name="Ann Chou 周百鳳" userId="c30ace01-97e1-4649-979e-56146bc847de" providerId="ADAL" clId="{45825D26-92E1-499E-B909-A78EC99DACE8}" dt="2022-09-13T08:58:06.837" v="155" actId="14100"/>
          <ac:picMkLst>
            <pc:docMk/>
            <pc:sldMk cId="1410678499" sldId="549"/>
            <ac:picMk id="11" creationId="{272BE0F7-A7B9-4548-94B7-CCADE2F345CA}"/>
          </ac:picMkLst>
        </pc:picChg>
        <pc:picChg chg="add mod">
          <ac:chgData name="Ann Chou 周百鳳" userId="c30ace01-97e1-4649-979e-56146bc847de" providerId="ADAL" clId="{45825D26-92E1-499E-B909-A78EC99DACE8}" dt="2022-09-13T08:58:14.950" v="158" actId="14100"/>
          <ac:picMkLst>
            <pc:docMk/>
            <pc:sldMk cId="1410678499" sldId="549"/>
            <ac:picMk id="12" creationId="{0D5D1BCE-9BD4-43E0-8E21-74CF66282744}"/>
          </ac:picMkLst>
        </pc:picChg>
        <pc:picChg chg="add mod">
          <ac:chgData name="Ann Chou 周百鳳" userId="c30ace01-97e1-4649-979e-56146bc847de" providerId="ADAL" clId="{45825D26-92E1-499E-B909-A78EC99DACE8}" dt="2022-09-13T08:58:21.224" v="160" actId="14100"/>
          <ac:picMkLst>
            <pc:docMk/>
            <pc:sldMk cId="1410678499" sldId="549"/>
            <ac:picMk id="13" creationId="{4644BB06-826D-4676-BD0E-591E38F5CD46}"/>
          </ac:picMkLst>
        </pc:picChg>
      </pc:sldChg>
      <pc:sldChg chg="modSp new mod">
        <pc:chgData name="Ann Chou 周百鳳" userId="c30ace01-97e1-4649-979e-56146bc847de" providerId="ADAL" clId="{45825D26-92E1-499E-B909-A78EC99DACE8}" dt="2022-09-14T02:32:39.851" v="212" actId="20577"/>
        <pc:sldMkLst>
          <pc:docMk/>
          <pc:sldMk cId="1074236575" sldId="550"/>
        </pc:sldMkLst>
        <pc:spChg chg="mod">
          <ac:chgData name="Ann Chou 周百鳳" userId="c30ace01-97e1-4649-979e-56146bc847de" providerId="ADAL" clId="{45825D26-92E1-499E-B909-A78EC99DACE8}" dt="2022-09-14T02:32:24.531" v="174"/>
          <ac:spMkLst>
            <pc:docMk/>
            <pc:sldMk cId="1074236575" sldId="550"/>
            <ac:spMk id="2" creationId="{F7BF8545-21E3-4CC3-B5DD-ED7EE93D4821}"/>
          </ac:spMkLst>
        </pc:spChg>
        <pc:spChg chg="mod">
          <ac:chgData name="Ann Chou 周百鳳" userId="c30ace01-97e1-4649-979e-56146bc847de" providerId="ADAL" clId="{45825D26-92E1-499E-B909-A78EC99DACE8}" dt="2022-09-14T02:32:39.851" v="212" actId="20577"/>
          <ac:spMkLst>
            <pc:docMk/>
            <pc:sldMk cId="1074236575" sldId="550"/>
            <ac:spMk id="3" creationId="{27534C6D-EA6B-4EA4-BF3A-391594B5D048}"/>
          </ac:spMkLst>
        </pc:spChg>
      </pc:sldChg>
    </pc:docChg>
  </pc:docChgLst>
  <pc:docChgLst>
    <pc:chgData name="Ann Chou 周百鳳" userId="c30ace01-97e1-4649-979e-56146bc847de" providerId="ADAL" clId="{C045625C-46D5-46E9-9EB5-97DFBC7C5134}"/>
    <pc:docChg chg="custSel addSld delSld modSld sldOrd">
      <pc:chgData name="Ann Chou 周百鳳" userId="c30ace01-97e1-4649-979e-56146bc847de" providerId="ADAL" clId="{C045625C-46D5-46E9-9EB5-97DFBC7C5134}" dt="2022-07-22T05:28:22.073" v="228" actId="15"/>
      <pc:docMkLst>
        <pc:docMk/>
      </pc:docMkLst>
      <pc:sldChg chg="modSp mod">
        <pc:chgData name="Ann Chou 周百鳳" userId="c30ace01-97e1-4649-979e-56146bc847de" providerId="ADAL" clId="{C045625C-46D5-46E9-9EB5-97DFBC7C5134}" dt="2022-07-13T07:58:32.246" v="13"/>
        <pc:sldMkLst>
          <pc:docMk/>
          <pc:sldMk cId="4034959011" sldId="258"/>
        </pc:sldMkLst>
        <pc:spChg chg="mod">
          <ac:chgData name="Ann Chou 周百鳳" userId="c30ace01-97e1-4649-979e-56146bc847de" providerId="ADAL" clId="{C045625C-46D5-46E9-9EB5-97DFBC7C5134}" dt="2022-07-13T07:58:32.246" v="13"/>
          <ac:spMkLst>
            <pc:docMk/>
            <pc:sldMk cId="4034959011" sldId="258"/>
            <ac:spMk id="2" creationId="{00000000-0000-0000-0000-000000000000}"/>
          </ac:spMkLst>
        </pc:spChg>
      </pc:sldChg>
      <pc:sldChg chg="ord">
        <pc:chgData name="Ann Chou 周百鳳" userId="c30ace01-97e1-4649-979e-56146bc847de" providerId="ADAL" clId="{C045625C-46D5-46E9-9EB5-97DFBC7C5134}" dt="2022-07-13T08:24:39.610" v="82"/>
        <pc:sldMkLst>
          <pc:docMk/>
          <pc:sldMk cId="2310796758" sldId="328"/>
        </pc:sldMkLst>
      </pc:sldChg>
      <pc:sldChg chg="ord">
        <pc:chgData name="Ann Chou 周百鳳" userId="c30ace01-97e1-4649-979e-56146bc847de" providerId="ADAL" clId="{C045625C-46D5-46E9-9EB5-97DFBC7C5134}" dt="2022-07-13T08:24:51.942" v="88"/>
        <pc:sldMkLst>
          <pc:docMk/>
          <pc:sldMk cId="1521815964" sldId="520"/>
        </pc:sldMkLst>
      </pc:sldChg>
      <pc:sldChg chg="ord">
        <pc:chgData name="Ann Chou 周百鳳" userId="c30ace01-97e1-4649-979e-56146bc847de" providerId="ADAL" clId="{C045625C-46D5-46E9-9EB5-97DFBC7C5134}" dt="2022-07-13T08:24:50.265" v="86"/>
        <pc:sldMkLst>
          <pc:docMk/>
          <pc:sldMk cId="4034590650" sldId="521"/>
        </pc:sldMkLst>
      </pc:sldChg>
      <pc:sldChg chg="ord">
        <pc:chgData name="Ann Chou 周百鳳" userId="c30ace01-97e1-4649-979e-56146bc847de" providerId="ADAL" clId="{C045625C-46D5-46E9-9EB5-97DFBC7C5134}" dt="2022-07-13T08:25:44.045" v="96"/>
        <pc:sldMkLst>
          <pc:docMk/>
          <pc:sldMk cId="3714463654" sldId="522"/>
        </pc:sldMkLst>
      </pc:sldChg>
      <pc:sldChg chg="ord">
        <pc:chgData name="Ann Chou 周百鳳" userId="c30ace01-97e1-4649-979e-56146bc847de" providerId="ADAL" clId="{C045625C-46D5-46E9-9EB5-97DFBC7C5134}" dt="2022-07-13T08:24:45.437" v="84"/>
        <pc:sldMkLst>
          <pc:docMk/>
          <pc:sldMk cId="1269330756" sldId="528"/>
        </pc:sldMkLst>
      </pc:sldChg>
      <pc:sldChg chg="ord">
        <pc:chgData name="Ann Chou 周百鳳" userId="c30ace01-97e1-4649-979e-56146bc847de" providerId="ADAL" clId="{C045625C-46D5-46E9-9EB5-97DFBC7C5134}" dt="2022-07-13T08:24:29.185" v="80"/>
        <pc:sldMkLst>
          <pc:docMk/>
          <pc:sldMk cId="1598225086" sldId="532"/>
        </pc:sldMkLst>
      </pc:sldChg>
      <pc:sldChg chg="ord">
        <pc:chgData name="Ann Chou 周百鳳" userId="c30ace01-97e1-4649-979e-56146bc847de" providerId="ADAL" clId="{C045625C-46D5-46E9-9EB5-97DFBC7C5134}" dt="2022-07-13T08:25:11.706" v="92"/>
        <pc:sldMkLst>
          <pc:docMk/>
          <pc:sldMk cId="1360709902" sldId="533"/>
        </pc:sldMkLst>
      </pc:sldChg>
      <pc:sldChg chg="ord">
        <pc:chgData name="Ann Chou 周百鳳" userId="c30ace01-97e1-4649-979e-56146bc847de" providerId="ADAL" clId="{C045625C-46D5-46E9-9EB5-97DFBC7C5134}" dt="2022-07-13T08:27:01.282" v="98"/>
        <pc:sldMkLst>
          <pc:docMk/>
          <pc:sldMk cId="3250918846" sldId="536"/>
        </pc:sldMkLst>
      </pc:sldChg>
      <pc:sldChg chg="new del ord">
        <pc:chgData name="Ann Chou 周百鳳" userId="c30ace01-97e1-4649-979e-56146bc847de" providerId="ADAL" clId="{C045625C-46D5-46E9-9EB5-97DFBC7C5134}" dt="2022-07-13T07:58:52.545" v="20" actId="2696"/>
        <pc:sldMkLst>
          <pc:docMk/>
          <pc:sldMk cId="2828955562" sldId="537"/>
        </pc:sldMkLst>
      </pc:sldChg>
      <pc:sldChg chg="modSp new mod ord">
        <pc:chgData name="Ann Chou 周百鳳" userId="c30ace01-97e1-4649-979e-56146bc847de" providerId="ADAL" clId="{C045625C-46D5-46E9-9EB5-97DFBC7C5134}" dt="2022-07-22T05:28:22.073" v="228" actId="15"/>
        <pc:sldMkLst>
          <pc:docMk/>
          <pc:sldMk cId="1950075806" sldId="538"/>
        </pc:sldMkLst>
        <pc:spChg chg="mod">
          <ac:chgData name="Ann Chou 周百鳳" userId="c30ace01-97e1-4649-979e-56146bc847de" providerId="ADAL" clId="{C045625C-46D5-46E9-9EB5-97DFBC7C5134}" dt="2022-07-13T08:19:21.115" v="62" actId="120"/>
          <ac:spMkLst>
            <pc:docMk/>
            <pc:sldMk cId="1950075806" sldId="538"/>
            <ac:spMk id="2" creationId="{73D80D37-E965-4BB3-89B5-4575242EB826}"/>
          </ac:spMkLst>
        </pc:spChg>
        <pc:spChg chg="mod">
          <ac:chgData name="Ann Chou 周百鳳" userId="c30ace01-97e1-4649-979e-56146bc847de" providerId="ADAL" clId="{C045625C-46D5-46E9-9EB5-97DFBC7C5134}" dt="2022-07-22T05:28:22.073" v="228" actId="15"/>
          <ac:spMkLst>
            <pc:docMk/>
            <pc:sldMk cId="1950075806" sldId="538"/>
            <ac:spMk id="3" creationId="{19B0AA6A-B272-4D9A-B004-6417C2CE1D3F}"/>
          </ac:spMkLst>
        </pc:spChg>
      </pc:sldChg>
      <pc:sldChg chg="addSp delSp modSp new mod">
        <pc:chgData name="Ann Chou 周百鳳" userId="c30ace01-97e1-4649-979e-56146bc847de" providerId="ADAL" clId="{C045625C-46D5-46E9-9EB5-97DFBC7C5134}" dt="2022-07-13T11:51:54.876" v="178"/>
        <pc:sldMkLst>
          <pc:docMk/>
          <pc:sldMk cId="191790596" sldId="539"/>
        </pc:sldMkLst>
        <pc:spChg chg="mod">
          <ac:chgData name="Ann Chou 周百鳳" userId="c30ace01-97e1-4649-979e-56146bc847de" providerId="ADAL" clId="{C045625C-46D5-46E9-9EB5-97DFBC7C5134}" dt="2022-07-13T11:51:54.876" v="178"/>
          <ac:spMkLst>
            <pc:docMk/>
            <pc:sldMk cId="191790596" sldId="539"/>
            <ac:spMk id="2" creationId="{FAC131B7-E1C2-4B20-9520-6FA924A8F09A}"/>
          </ac:spMkLst>
        </pc:spChg>
        <pc:spChg chg="del">
          <ac:chgData name="Ann Chou 周百鳳" userId="c30ace01-97e1-4649-979e-56146bc847de" providerId="ADAL" clId="{C045625C-46D5-46E9-9EB5-97DFBC7C5134}" dt="2022-07-13T11:50:12.737" v="152"/>
          <ac:spMkLst>
            <pc:docMk/>
            <pc:sldMk cId="191790596" sldId="539"/>
            <ac:spMk id="3" creationId="{EEAEE117-089D-4B0F-B191-D73980BC5322}"/>
          </ac:spMkLst>
        </pc:spChg>
        <pc:picChg chg="add mod">
          <ac:chgData name="Ann Chou 周百鳳" userId="c30ace01-97e1-4649-979e-56146bc847de" providerId="ADAL" clId="{C045625C-46D5-46E9-9EB5-97DFBC7C5134}" dt="2022-07-13T11:51:15.487" v="161" actId="1076"/>
          <ac:picMkLst>
            <pc:docMk/>
            <pc:sldMk cId="191790596" sldId="539"/>
            <ac:picMk id="5" creationId="{AF73C973-42C6-48B4-B273-EC7E9404E9A7}"/>
          </ac:picMkLst>
        </pc:picChg>
      </pc:sldChg>
      <pc:sldChg chg="modSp new mod">
        <pc:chgData name="Ann Chou 周百鳳" userId="c30ace01-97e1-4649-979e-56146bc847de" providerId="ADAL" clId="{C045625C-46D5-46E9-9EB5-97DFBC7C5134}" dt="2022-07-13T11:52:04.372" v="191"/>
        <pc:sldMkLst>
          <pc:docMk/>
          <pc:sldMk cId="2070893071" sldId="540"/>
        </pc:sldMkLst>
        <pc:spChg chg="mod">
          <ac:chgData name="Ann Chou 周百鳳" userId="c30ace01-97e1-4649-979e-56146bc847de" providerId="ADAL" clId="{C045625C-46D5-46E9-9EB5-97DFBC7C5134}" dt="2022-07-13T11:52:04.372" v="191"/>
          <ac:spMkLst>
            <pc:docMk/>
            <pc:sldMk cId="2070893071" sldId="540"/>
            <ac:spMk id="2" creationId="{27288D94-A6BB-431E-A2D5-9173409E8DC8}"/>
          </ac:spMkLst>
        </pc:spChg>
      </pc:sldChg>
      <pc:sldChg chg="modSp new mod">
        <pc:chgData name="Ann Chou 周百鳳" userId="c30ace01-97e1-4649-979e-56146bc847de" providerId="ADAL" clId="{C045625C-46D5-46E9-9EB5-97DFBC7C5134}" dt="2022-07-13T11:52:16.487" v="211" actId="20577"/>
        <pc:sldMkLst>
          <pc:docMk/>
          <pc:sldMk cId="642316031" sldId="541"/>
        </pc:sldMkLst>
        <pc:spChg chg="mod">
          <ac:chgData name="Ann Chou 周百鳳" userId="c30ace01-97e1-4649-979e-56146bc847de" providerId="ADAL" clId="{C045625C-46D5-46E9-9EB5-97DFBC7C5134}" dt="2022-07-13T11:52:16.487" v="211" actId="20577"/>
          <ac:spMkLst>
            <pc:docMk/>
            <pc:sldMk cId="642316031" sldId="541"/>
            <ac:spMk id="2" creationId="{70BEFDE0-EE25-40B6-B25C-0E9ADF0FB1F4}"/>
          </ac:spMkLst>
        </pc:spChg>
      </pc:sldChg>
      <pc:sldChg chg="modSp new mod ord">
        <pc:chgData name="Ann Chou 周百鳳" userId="c30ace01-97e1-4649-979e-56146bc847de" providerId="ADAL" clId="{C045625C-46D5-46E9-9EB5-97DFBC7C5134}" dt="2022-07-14T07:11:51.373" v="226"/>
        <pc:sldMkLst>
          <pc:docMk/>
          <pc:sldMk cId="251659596" sldId="542"/>
        </pc:sldMkLst>
        <pc:spChg chg="mod">
          <ac:chgData name="Ann Chou 周百鳳" userId="c30ace01-97e1-4649-979e-56146bc847de" providerId="ADAL" clId="{C045625C-46D5-46E9-9EB5-97DFBC7C5134}" dt="2022-07-13T11:52:47.415" v="224" actId="20577"/>
          <ac:spMkLst>
            <pc:docMk/>
            <pc:sldMk cId="251659596" sldId="542"/>
            <ac:spMk id="2" creationId="{BD08D553-5195-4101-8A6B-F9F30965DE02}"/>
          </ac:spMkLst>
        </pc:spChg>
      </pc:sldChg>
    </pc:docChg>
  </pc:docChgLst>
  <pc:docChgLst>
    <pc:chgData name="Ann Chou 周百鳳" userId="c30ace01-97e1-4649-979e-56146bc847de" providerId="ADAL" clId="{32A4297E-EF94-457A-A790-56F13ABAE19F}"/>
    <pc:docChg chg="undo redo custSel addSld delSld modSld sldOrd">
      <pc:chgData name="Ann Chou 周百鳳" userId="c30ace01-97e1-4649-979e-56146bc847de" providerId="ADAL" clId="{32A4297E-EF94-457A-A790-56F13ABAE19F}" dt="2022-10-20T15:11:54.989" v="1488" actId="6549"/>
      <pc:docMkLst>
        <pc:docMk/>
      </pc:docMkLst>
      <pc:sldChg chg="modSp mod">
        <pc:chgData name="Ann Chou 周百鳳" userId="c30ace01-97e1-4649-979e-56146bc847de" providerId="ADAL" clId="{32A4297E-EF94-457A-A790-56F13ABAE19F}" dt="2022-10-20T09:18:00.549" v="1346" actId="6549"/>
        <pc:sldMkLst>
          <pc:docMk/>
          <pc:sldMk cId="4034959011" sldId="258"/>
        </pc:sldMkLst>
        <pc:spChg chg="mod">
          <ac:chgData name="Ann Chou 周百鳳" userId="c30ace01-97e1-4649-979e-56146bc847de" providerId="ADAL" clId="{32A4297E-EF94-457A-A790-56F13ABAE19F}" dt="2022-10-20T09:17:35.556" v="1337" actId="6549"/>
          <ac:spMkLst>
            <pc:docMk/>
            <pc:sldMk cId="4034959011" sldId="258"/>
            <ac:spMk id="3" creationId="{00000000-0000-0000-0000-000000000000}"/>
          </ac:spMkLst>
        </pc:spChg>
        <pc:spChg chg="mod">
          <ac:chgData name="Ann Chou 周百鳳" userId="c30ace01-97e1-4649-979e-56146bc847de" providerId="ADAL" clId="{32A4297E-EF94-457A-A790-56F13ABAE19F}" dt="2022-10-20T09:18:00.549" v="1346" actId="6549"/>
          <ac:spMkLst>
            <pc:docMk/>
            <pc:sldMk cId="4034959011" sldId="258"/>
            <ac:spMk id="4" creationId="{00000000-0000-0000-0000-000000000000}"/>
          </ac:spMkLst>
        </pc:spChg>
      </pc:sldChg>
      <pc:sldChg chg="addSp modSp mod">
        <pc:chgData name="Ann Chou 周百鳳" userId="c30ace01-97e1-4649-979e-56146bc847de" providerId="ADAL" clId="{32A4297E-EF94-457A-A790-56F13ABAE19F}" dt="2022-10-20T11:42:42.193" v="1355" actId="14100"/>
        <pc:sldMkLst>
          <pc:docMk/>
          <pc:sldMk cId="2520688538" sldId="265"/>
        </pc:sldMkLst>
        <pc:spChg chg="add mod">
          <ac:chgData name="Ann Chou 周百鳳" userId="c30ace01-97e1-4649-979e-56146bc847de" providerId="ADAL" clId="{32A4297E-EF94-457A-A790-56F13ABAE19F}" dt="2022-10-20T11:42:38.615" v="1354" actId="113"/>
          <ac:spMkLst>
            <pc:docMk/>
            <pc:sldMk cId="2520688538" sldId="265"/>
            <ac:spMk id="3" creationId="{FB836476-3EFC-4533-A8CC-0E86EF5755B8}"/>
          </ac:spMkLst>
        </pc:spChg>
        <pc:spChg chg="mod">
          <ac:chgData name="Ann Chou 周百鳳" userId="c30ace01-97e1-4649-979e-56146bc847de" providerId="ADAL" clId="{32A4297E-EF94-457A-A790-56F13ABAE19F}" dt="2022-10-20T11:42:42.193" v="1355" actId="14100"/>
          <ac:spMkLst>
            <pc:docMk/>
            <pc:sldMk cId="2520688538" sldId="265"/>
            <ac:spMk id="7" creationId="{00000000-0000-0000-0000-000000000000}"/>
          </ac:spMkLst>
        </pc:spChg>
      </pc:sldChg>
      <pc:sldChg chg="ord">
        <pc:chgData name="Ann Chou 周百鳳" userId="c30ace01-97e1-4649-979e-56146bc847de" providerId="ADAL" clId="{32A4297E-EF94-457A-A790-56F13ABAE19F}" dt="2022-10-20T08:07:49.832" v="1208"/>
        <pc:sldMkLst>
          <pc:docMk/>
          <pc:sldMk cId="4117792807" sldId="288"/>
        </pc:sldMkLst>
      </pc:sldChg>
      <pc:sldChg chg="del">
        <pc:chgData name="Ann Chou 周百鳳" userId="c30ace01-97e1-4649-979e-56146bc847de" providerId="ADAL" clId="{32A4297E-EF94-457A-A790-56F13ABAE19F}" dt="2022-10-20T07:44:06.363" v="1173" actId="47"/>
        <pc:sldMkLst>
          <pc:docMk/>
          <pc:sldMk cId="1617046879" sldId="304"/>
        </pc:sldMkLst>
      </pc:sldChg>
      <pc:sldChg chg="del">
        <pc:chgData name="Ann Chou 周百鳳" userId="c30ace01-97e1-4649-979e-56146bc847de" providerId="ADAL" clId="{32A4297E-EF94-457A-A790-56F13ABAE19F}" dt="2022-10-20T07:43:53.879" v="1169" actId="47"/>
        <pc:sldMkLst>
          <pc:docMk/>
          <pc:sldMk cId="255405803" sldId="319"/>
        </pc:sldMkLst>
      </pc:sldChg>
      <pc:sldChg chg="del">
        <pc:chgData name="Ann Chou 周百鳳" userId="c30ace01-97e1-4649-979e-56146bc847de" providerId="ADAL" clId="{32A4297E-EF94-457A-A790-56F13ABAE19F}" dt="2022-10-20T07:43:52.640" v="1168" actId="47"/>
        <pc:sldMkLst>
          <pc:docMk/>
          <pc:sldMk cId="3697022583" sldId="324"/>
        </pc:sldMkLst>
      </pc:sldChg>
      <pc:sldChg chg="del">
        <pc:chgData name="Ann Chou 周百鳳" userId="c30ace01-97e1-4649-979e-56146bc847de" providerId="ADAL" clId="{32A4297E-EF94-457A-A790-56F13ABAE19F}" dt="2022-10-20T07:44:08.113" v="1174" actId="47"/>
        <pc:sldMkLst>
          <pc:docMk/>
          <pc:sldMk cId="4034590650" sldId="521"/>
        </pc:sldMkLst>
      </pc:sldChg>
      <pc:sldChg chg="del ord">
        <pc:chgData name="Ann Chou 周百鳳" userId="c30ace01-97e1-4649-979e-56146bc847de" providerId="ADAL" clId="{32A4297E-EF94-457A-A790-56F13ABAE19F}" dt="2022-10-20T07:44:49.818" v="1176" actId="47"/>
        <pc:sldMkLst>
          <pc:docMk/>
          <pc:sldMk cId="3714463654" sldId="522"/>
        </pc:sldMkLst>
      </pc:sldChg>
      <pc:sldChg chg="del">
        <pc:chgData name="Ann Chou 周百鳳" userId="c30ace01-97e1-4649-979e-56146bc847de" providerId="ADAL" clId="{32A4297E-EF94-457A-A790-56F13ABAE19F}" dt="2022-10-20T07:44:10.709" v="1175" actId="47"/>
        <pc:sldMkLst>
          <pc:docMk/>
          <pc:sldMk cId="3914826112" sldId="525"/>
        </pc:sldMkLst>
      </pc:sldChg>
      <pc:sldChg chg="del">
        <pc:chgData name="Ann Chou 周百鳳" userId="c30ace01-97e1-4649-979e-56146bc847de" providerId="ADAL" clId="{32A4297E-EF94-457A-A790-56F13ABAE19F}" dt="2022-10-20T07:44:05.117" v="1172" actId="47"/>
        <pc:sldMkLst>
          <pc:docMk/>
          <pc:sldMk cId="1938846956" sldId="534"/>
        </pc:sldMkLst>
      </pc:sldChg>
      <pc:sldChg chg="add del">
        <pc:chgData name="Ann Chou 周百鳳" userId="c30ace01-97e1-4649-979e-56146bc847de" providerId="ADAL" clId="{32A4297E-EF94-457A-A790-56F13ABAE19F}" dt="2022-10-20T08:09:37.898" v="1258" actId="2696"/>
        <pc:sldMkLst>
          <pc:docMk/>
          <pc:sldMk cId="3250918846" sldId="536"/>
        </pc:sldMkLst>
      </pc:sldChg>
      <pc:sldChg chg="modSp del mod">
        <pc:chgData name="Ann Chou 周百鳳" userId="c30ace01-97e1-4649-979e-56146bc847de" providerId="ADAL" clId="{32A4297E-EF94-457A-A790-56F13ABAE19F}" dt="2022-10-20T08:08:02.804" v="1210" actId="2696"/>
        <pc:sldMkLst>
          <pc:docMk/>
          <pc:sldMk cId="1950075806" sldId="538"/>
        </pc:sldMkLst>
        <pc:spChg chg="mod">
          <ac:chgData name="Ann Chou 周百鳳" userId="c30ace01-97e1-4649-979e-56146bc847de" providerId="ADAL" clId="{32A4297E-EF94-457A-A790-56F13ABAE19F}" dt="2022-10-20T08:07:33.380" v="1206" actId="20578"/>
          <ac:spMkLst>
            <pc:docMk/>
            <pc:sldMk cId="1950075806" sldId="538"/>
            <ac:spMk id="3" creationId="{19B0AA6A-B272-4D9A-B004-6417C2CE1D3F}"/>
          </ac:spMkLst>
        </pc:spChg>
      </pc:sldChg>
      <pc:sldChg chg="modSp mod ord">
        <pc:chgData name="Ann Chou 周百鳳" userId="c30ace01-97e1-4649-979e-56146bc847de" providerId="ADAL" clId="{32A4297E-EF94-457A-A790-56F13ABAE19F}" dt="2022-10-20T15:11:17.070" v="1480" actId="14100"/>
        <pc:sldMkLst>
          <pc:docMk/>
          <pc:sldMk cId="191790596" sldId="539"/>
        </pc:sldMkLst>
        <pc:picChg chg="mod">
          <ac:chgData name="Ann Chou 周百鳳" userId="c30ace01-97e1-4649-979e-56146bc847de" providerId="ADAL" clId="{32A4297E-EF94-457A-A790-56F13ABAE19F}" dt="2022-10-20T15:11:14.105" v="1479" actId="14100"/>
          <ac:picMkLst>
            <pc:docMk/>
            <pc:sldMk cId="191790596" sldId="539"/>
            <ac:picMk id="3" creationId="{6BB7C192-85E5-4595-B6F9-1C9BF9E754B4}"/>
          </ac:picMkLst>
        </pc:picChg>
        <pc:picChg chg="mod">
          <ac:chgData name="Ann Chou 周百鳳" userId="c30ace01-97e1-4649-979e-56146bc847de" providerId="ADAL" clId="{32A4297E-EF94-457A-A790-56F13ABAE19F}" dt="2022-10-20T15:11:11.719" v="1478" actId="1076"/>
          <ac:picMkLst>
            <pc:docMk/>
            <pc:sldMk cId="191790596" sldId="539"/>
            <ac:picMk id="6" creationId="{E44688F9-D723-4ABB-AF36-7E1AD9FDC6C3}"/>
          </ac:picMkLst>
        </pc:picChg>
        <pc:picChg chg="mod">
          <ac:chgData name="Ann Chou 周百鳳" userId="c30ace01-97e1-4649-979e-56146bc847de" providerId="ADAL" clId="{32A4297E-EF94-457A-A790-56F13ABAE19F}" dt="2022-10-20T15:11:17.070" v="1480" actId="14100"/>
          <ac:picMkLst>
            <pc:docMk/>
            <pc:sldMk cId="191790596" sldId="539"/>
            <ac:picMk id="7" creationId="{775B6C21-58D3-499D-A6AF-3DA1E1031EC2}"/>
          </ac:picMkLst>
        </pc:picChg>
      </pc:sldChg>
      <pc:sldChg chg="ord">
        <pc:chgData name="Ann Chou 周百鳳" userId="c30ace01-97e1-4649-979e-56146bc847de" providerId="ADAL" clId="{32A4297E-EF94-457A-A790-56F13ABAE19F}" dt="2022-10-14T02:20:20.916" v="15"/>
        <pc:sldMkLst>
          <pc:docMk/>
          <pc:sldMk cId="2070893071" sldId="540"/>
        </pc:sldMkLst>
      </pc:sldChg>
      <pc:sldChg chg="modSp del mod ord">
        <pc:chgData name="Ann Chou 周百鳳" userId="c30ace01-97e1-4649-979e-56146bc847de" providerId="ADAL" clId="{32A4297E-EF94-457A-A790-56F13ABAE19F}" dt="2022-10-14T03:30:47.349" v="965" actId="2696"/>
        <pc:sldMkLst>
          <pc:docMk/>
          <pc:sldMk cId="251659596" sldId="542"/>
        </pc:sldMkLst>
        <pc:spChg chg="mod">
          <ac:chgData name="Ann Chou 周百鳳" userId="c30ace01-97e1-4649-979e-56146bc847de" providerId="ADAL" clId="{32A4297E-EF94-457A-A790-56F13ABAE19F}" dt="2022-10-14T03:11:58.781" v="782" actId="6549"/>
          <ac:spMkLst>
            <pc:docMk/>
            <pc:sldMk cId="251659596" sldId="542"/>
            <ac:spMk id="2" creationId="{BD08D553-5195-4101-8A6B-F9F30965DE02}"/>
          </ac:spMkLst>
        </pc:spChg>
        <pc:spChg chg="mod">
          <ac:chgData name="Ann Chou 周百鳳" userId="c30ace01-97e1-4649-979e-56146bc847de" providerId="ADAL" clId="{32A4297E-EF94-457A-A790-56F13ABAE19F}" dt="2022-10-14T03:12:17.921" v="783"/>
          <ac:spMkLst>
            <pc:docMk/>
            <pc:sldMk cId="251659596" sldId="542"/>
            <ac:spMk id="3" creationId="{A6768736-7E80-4A2D-AFC1-F5A0A545C1FA}"/>
          </ac:spMkLst>
        </pc:spChg>
      </pc:sldChg>
      <pc:sldChg chg="addSp modSp mod ord">
        <pc:chgData name="Ann Chou 周百鳳" userId="c30ace01-97e1-4649-979e-56146bc847de" providerId="ADAL" clId="{32A4297E-EF94-457A-A790-56F13ABAE19F}" dt="2022-10-20T15:08:38.451" v="1452" actId="122"/>
        <pc:sldMkLst>
          <pc:docMk/>
          <pc:sldMk cId="1544235084" sldId="543"/>
        </pc:sldMkLst>
        <pc:spChg chg="mod">
          <ac:chgData name="Ann Chou 周百鳳" userId="c30ace01-97e1-4649-979e-56146bc847de" providerId="ADAL" clId="{32A4297E-EF94-457A-A790-56F13ABAE19F}" dt="2022-10-20T11:47:21.952" v="1414" actId="6549"/>
          <ac:spMkLst>
            <pc:docMk/>
            <pc:sldMk cId="1544235084" sldId="543"/>
            <ac:spMk id="2" creationId="{444FA17E-0258-4BAC-AE7C-36E8790C80AE}"/>
          </ac:spMkLst>
        </pc:spChg>
        <pc:spChg chg="add mod">
          <ac:chgData name="Ann Chou 周百鳳" userId="c30ace01-97e1-4649-979e-56146bc847de" providerId="ADAL" clId="{32A4297E-EF94-457A-A790-56F13ABAE19F}" dt="2022-10-20T15:08:30.313" v="1451" actId="113"/>
          <ac:spMkLst>
            <pc:docMk/>
            <pc:sldMk cId="1544235084" sldId="543"/>
            <ac:spMk id="3" creationId="{C569A084-5AE8-4725-AD59-BC7DCF33CC62}"/>
          </ac:spMkLst>
        </pc:spChg>
        <pc:spChg chg="add mod">
          <ac:chgData name="Ann Chou 周百鳳" userId="c30ace01-97e1-4649-979e-56146bc847de" providerId="ADAL" clId="{32A4297E-EF94-457A-A790-56F13ABAE19F}" dt="2022-10-20T15:08:38.451" v="1452" actId="122"/>
          <ac:spMkLst>
            <pc:docMk/>
            <pc:sldMk cId="1544235084" sldId="543"/>
            <ac:spMk id="47" creationId="{6AF56E9B-BAF3-4191-A953-B9D950E5D81B}"/>
          </ac:spMkLst>
        </pc:spChg>
        <pc:grpChg chg="mod">
          <ac:chgData name="Ann Chou 周百鳳" userId="c30ace01-97e1-4649-979e-56146bc847de" providerId="ADAL" clId="{32A4297E-EF94-457A-A790-56F13ABAE19F}" dt="2022-10-20T11:45:40.149" v="1386" actId="14100"/>
          <ac:grpSpMkLst>
            <pc:docMk/>
            <pc:sldMk cId="1544235084" sldId="543"/>
            <ac:grpSpMk id="6" creationId="{9DEB1B1C-D72B-4D8E-AE40-BF76F9195DC3}"/>
          </ac:grpSpMkLst>
        </pc:grpChg>
      </pc:sldChg>
      <pc:sldChg chg="modSp mod ord">
        <pc:chgData name="Ann Chou 周百鳳" userId="c30ace01-97e1-4649-979e-56146bc847de" providerId="ADAL" clId="{32A4297E-EF94-457A-A790-56F13ABAE19F}" dt="2022-10-20T11:44:51.230" v="1384" actId="20577"/>
        <pc:sldMkLst>
          <pc:docMk/>
          <pc:sldMk cId="883764976" sldId="544"/>
        </pc:sldMkLst>
        <pc:spChg chg="mod">
          <ac:chgData name="Ann Chou 周百鳳" userId="c30ace01-97e1-4649-979e-56146bc847de" providerId="ADAL" clId="{32A4297E-EF94-457A-A790-56F13ABAE19F}" dt="2022-10-14T03:07:00.781" v="612" actId="6549"/>
          <ac:spMkLst>
            <pc:docMk/>
            <pc:sldMk cId="883764976" sldId="544"/>
            <ac:spMk id="2" creationId="{BA8C179E-A165-44FD-96EA-B558C28F5AA6}"/>
          </ac:spMkLst>
        </pc:spChg>
        <pc:spChg chg="mod">
          <ac:chgData name="Ann Chou 周百鳳" userId="c30ace01-97e1-4649-979e-56146bc847de" providerId="ADAL" clId="{32A4297E-EF94-457A-A790-56F13ABAE19F}" dt="2022-10-20T11:44:51.230" v="1384" actId="20577"/>
          <ac:spMkLst>
            <pc:docMk/>
            <pc:sldMk cId="883764976" sldId="544"/>
            <ac:spMk id="3" creationId="{38506C3E-A036-4EE4-A94B-634F8D0E98BA}"/>
          </ac:spMkLst>
        </pc:spChg>
      </pc:sldChg>
      <pc:sldChg chg="ord">
        <pc:chgData name="Ann Chou 周百鳳" userId="c30ace01-97e1-4649-979e-56146bc847de" providerId="ADAL" clId="{32A4297E-EF94-457A-A790-56F13ABAE19F}" dt="2022-10-14T02:20:20.916" v="15"/>
        <pc:sldMkLst>
          <pc:docMk/>
          <pc:sldMk cId="2600852205" sldId="545"/>
        </pc:sldMkLst>
      </pc:sldChg>
      <pc:sldChg chg="ord">
        <pc:chgData name="Ann Chou 周百鳳" userId="c30ace01-97e1-4649-979e-56146bc847de" providerId="ADAL" clId="{32A4297E-EF94-457A-A790-56F13ABAE19F}" dt="2022-10-14T02:20:20.916" v="15"/>
        <pc:sldMkLst>
          <pc:docMk/>
          <pc:sldMk cId="61745326" sldId="546"/>
        </pc:sldMkLst>
      </pc:sldChg>
      <pc:sldChg chg="addSp delSp modSp mod ord">
        <pc:chgData name="Ann Chou 周百鳳" userId="c30ace01-97e1-4649-979e-56146bc847de" providerId="ADAL" clId="{32A4297E-EF94-457A-A790-56F13ABAE19F}" dt="2022-10-20T08:05:53.432" v="1205" actId="14100"/>
        <pc:sldMkLst>
          <pc:docMk/>
          <pc:sldMk cId="1868101170" sldId="547"/>
        </pc:sldMkLst>
        <pc:picChg chg="mod">
          <ac:chgData name="Ann Chou 周百鳳" userId="c30ace01-97e1-4649-979e-56146bc847de" providerId="ADAL" clId="{32A4297E-EF94-457A-A790-56F13ABAE19F}" dt="2022-10-20T08:05:53.432" v="1205" actId="14100"/>
          <ac:picMkLst>
            <pc:docMk/>
            <pc:sldMk cId="1868101170" sldId="547"/>
            <ac:picMk id="5" creationId="{92D2A5FF-D7C7-4B92-8A55-CDE60F77DFDD}"/>
          </ac:picMkLst>
        </pc:picChg>
        <pc:picChg chg="mod">
          <ac:chgData name="Ann Chou 周百鳳" userId="c30ace01-97e1-4649-979e-56146bc847de" providerId="ADAL" clId="{32A4297E-EF94-457A-A790-56F13ABAE19F}" dt="2022-10-20T08:05:43.047" v="1202" actId="1076"/>
          <ac:picMkLst>
            <pc:docMk/>
            <pc:sldMk cId="1868101170" sldId="547"/>
            <ac:picMk id="1026" creationId="{320E9E8D-EAA5-4C8E-991E-C4C05FC310B9}"/>
          </ac:picMkLst>
        </pc:picChg>
        <pc:picChg chg="add mod">
          <ac:chgData name="Ann Chou 周百鳳" userId="c30ace01-97e1-4649-979e-56146bc847de" providerId="ADAL" clId="{32A4297E-EF94-457A-A790-56F13ABAE19F}" dt="2022-10-20T08:02:32.550" v="1187" actId="14100"/>
          <ac:picMkLst>
            <pc:docMk/>
            <pc:sldMk cId="1868101170" sldId="547"/>
            <ac:picMk id="3074" creationId="{3B2FF601-E218-4D14-BA12-1B7ED30AE1A6}"/>
          </ac:picMkLst>
        </pc:picChg>
        <pc:picChg chg="add mod">
          <ac:chgData name="Ann Chou 周百鳳" userId="c30ace01-97e1-4649-979e-56146bc847de" providerId="ADAL" clId="{32A4297E-EF94-457A-A790-56F13ABAE19F}" dt="2022-10-20T08:02:34.779" v="1188" actId="1076"/>
          <ac:picMkLst>
            <pc:docMk/>
            <pc:sldMk cId="1868101170" sldId="547"/>
            <ac:picMk id="3076" creationId="{955BA8C5-5186-4D6E-A492-EE068589E6C9}"/>
          </ac:picMkLst>
        </pc:picChg>
        <pc:picChg chg="add del">
          <ac:chgData name="Ann Chou 周百鳳" userId="c30ace01-97e1-4649-979e-56146bc847de" providerId="ADAL" clId="{32A4297E-EF94-457A-A790-56F13ABAE19F}" dt="2022-10-20T08:02:40.432" v="1190" actId="478"/>
          <ac:picMkLst>
            <pc:docMk/>
            <pc:sldMk cId="1868101170" sldId="547"/>
            <ac:picMk id="3078" creationId="{55CFFEED-CD77-48F0-891D-916DA2004EFA}"/>
          </ac:picMkLst>
        </pc:picChg>
        <pc:picChg chg="add mod">
          <ac:chgData name="Ann Chou 周百鳳" userId="c30ace01-97e1-4649-979e-56146bc847de" providerId="ADAL" clId="{32A4297E-EF94-457A-A790-56F13ABAE19F}" dt="2022-10-20T08:04:55.833" v="1195" actId="14100"/>
          <ac:picMkLst>
            <pc:docMk/>
            <pc:sldMk cId="1868101170" sldId="547"/>
            <ac:picMk id="3080" creationId="{85182E24-BA07-4012-930D-98CAB1D6A2E9}"/>
          </ac:picMkLst>
        </pc:picChg>
      </pc:sldChg>
      <pc:sldChg chg="ord">
        <pc:chgData name="Ann Chou 周百鳳" userId="c30ace01-97e1-4649-979e-56146bc847de" providerId="ADAL" clId="{32A4297E-EF94-457A-A790-56F13ABAE19F}" dt="2022-10-14T02:20:20.916" v="15"/>
        <pc:sldMkLst>
          <pc:docMk/>
          <pc:sldMk cId="1417215277" sldId="548"/>
        </pc:sldMkLst>
      </pc:sldChg>
      <pc:sldChg chg="modSp mod ord">
        <pc:chgData name="Ann Chou 周百鳳" userId="c30ace01-97e1-4649-979e-56146bc847de" providerId="ADAL" clId="{32A4297E-EF94-457A-A790-56F13ABAE19F}" dt="2022-10-20T15:11:54.989" v="1488" actId="6549"/>
        <pc:sldMkLst>
          <pc:docMk/>
          <pc:sldMk cId="1410678499" sldId="549"/>
        </pc:sldMkLst>
        <pc:spChg chg="mod">
          <ac:chgData name="Ann Chou 周百鳳" userId="c30ace01-97e1-4649-979e-56146bc847de" providerId="ADAL" clId="{32A4297E-EF94-457A-A790-56F13ABAE19F}" dt="2022-10-20T15:11:54.989" v="1488" actId="6549"/>
          <ac:spMkLst>
            <pc:docMk/>
            <pc:sldMk cId="1410678499" sldId="549"/>
            <ac:spMk id="2" creationId="{7551208F-69DD-4A36-851E-B5D953292EA6}"/>
          </ac:spMkLst>
        </pc:spChg>
      </pc:sldChg>
      <pc:sldChg chg="modSp mod ord">
        <pc:chgData name="Ann Chou 周百鳳" userId="c30ace01-97e1-4649-979e-56146bc847de" providerId="ADAL" clId="{32A4297E-EF94-457A-A790-56F13ABAE19F}" dt="2022-10-20T09:21:38.971" v="1349" actId="20577"/>
        <pc:sldMkLst>
          <pc:docMk/>
          <pc:sldMk cId="1074236575" sldId="550"/>
        </pc:sldMkLst>
        <pc:spChg chg="mod">
          <ac:chgData name="Ann Chou 周百鳳" userId="c30ace01-97e1-4649-979e-56146bc847de" providerId="ADAL" clId="{32A4297E-EF94-457A-A790-56F13ABAE19F}" dt="2022-10-14T03:05:56.648" v="604"/>
          <ac:spMkLst>
            <pc:docMk/>
            <pc:sldMk cId="1074236575" sldId="550"/>
            <ac:spMk id="2" creationId="{F7BF8545-21E3-4CC3-B5DD-ED7EE93D4821}"/>
          </ac:spMkLst>
        </pc:spChg>
        <pc:spChg chg="mod">
          <ac:chgData name="Ann Chou 周百鳳" userId="c30ace01-97e1-4649-979e-56146bc847de" providerId="ADAL" clId="{32A4297E-EF94-457A-A790-56F13ABAE19F}" dt="2022-10-20T09:21:38.971" v="1349" actId="20577"/>
          <ac:spMkLst>
            <pc:docMk/>
            <pc:sldMk cId="1074236575" sldId="550"/>
            <ac:spMk id="3" creationId="{27534C6D-EA6B-4EA4-BF3A-391594B5D048}"/>
          </ac:spMkLst>
        </pc:spChg>
      </pc:sldChg>
      <pc:sldChg chg="new del ord">
        <pc:chgData name="Ann Chou 周百鳳" userId="c30ace01-97e1-4649-979e-56146bc847de" providerId="ADAL" clId="{32A4297E-EF94-457A-A790-56F13ABAE19F}" dt="2022-10-17T05:48:25.166" v="1158" actId="2696"/>
        <pc:sldMkLst>
          <pc:docMk/>
          <pc:sldMk cId="4256519457" sldId="551"/>
        </pc:sldMkLst>
      </pc:sldChg>
      <pc:sldChg chg="addSp delSp modSp new mod ord">
        <pc:chgData name="Ann Chou 周百鳳" userId="c30ace01-97e1-4649-979e-56146bc847de" providerId="ADAL" clId="{32A4297E-EF94-457A-A790-56F13ABAE19F}" dt="2022-10-20T07:41:03.153" v="1162" actId="255"/>
        <pc:sldMkLst>
          <pc:docMk/>
          <pc:sldMk cId="478814554" sldId="552"/>
        </pc:sldMkLst>
        <pc:spChg chg="mod">
          <ac:chgData name="Ann Chou 周百鳳" userId="c30ace01-97e1-4649-979e-56146bc847de" providerId="ADAL" clId="{32A4297E-EF94-457A-A790-56F13ABAE19F}" dt="2022-10-14T02:59:49.671" v="464"/>
          <ac:spMkLst>
            <pc:docMk/>
            <pc:sldMk cId="478814554" sldId="552"/>
            <ac:spMk id="2" creationId="{FBA1A567-8E31-4DEF-A9C1-FEF2C451F6BA}"/>
          </ac:spMkLst>
        </pc:spChg>
        <pc:spChg chg="mod">
          <ac:chgData name="Ann Chou 周百鳳" userId="c30ace01-97e1-4649-979e-56146bc847de" providerId="ADAL" clId="{32A4297E-EF94-457A-A790-56F13ABAE19F}" dt="2022-10-20T07:40:44.501" v="1159" actId="108"/>
          <ac:spMkLst>
            <pc:docMk/>
            <pc:sldMk cId="478814554" sldId="552"/>
            <ac:spMk id="3" creationId="{C11E5A6D-CD5D-4458-8D72-FFBB22BFA832}"/>
          </ac:spMkLst>
        </pc:spChg>
        <pc:graphicFrameChg chg="add del mod">
          <ac:chgData name="Ann Chou 周百鳳" userId="c30ace01-97e1-4649-979e-56146bc847de" providerId="ADAL" clId="{32A4297E-EF94-457A-A790-56F13ABAE19F}" dt="2022-10-14T02:45:04.976" v="130"/>
          <ac:graphicFrameMkLst>
            <pc:docMk/>
            <pc:sldMk cId="478814554" sldId="552"/>
            <ac:graphicFrameMk id="5" creationId="{88D729C8-F3E9-43D0-A66B-B2FA65302C30}"/>
          </ac:graphicFrameMkLst>
        </pc:graphicFrameChg>
        <pc:graphicFrameChg chg="add del mod modGraphic">
          <ac:chgData name="Ann Chou 周百鳳" userId="c30ace01-97e1-4649-979e-56146bc847de" providerId="ADAL" clId="{32A4297E-EF94-457A-A790-56F13ABAE19F}" dt="2022-10-14T02:46:23.699" v="153" actId="478"/>
          <ac:graphicFrameMkLst>
            <pc:docMk/>
            <pc:sldMk cId="478814554" sldId="552"/>
            <ac:graphicFrameMk id="7" creationId="{9B1CEAD1-C4F2-4FED-9F8B-B1C3D103EC16}"/>
          </ac:graphicFrameMkLst>
        </pc:graphicFrameChg>
        <pc:graphicFrameChg chg="add del mod modGraphic">
          <ac:chgData name="Ann Chou 周百鳳" userId="c30ace01-97e1-4649-979e-56146bc847de" providerId="ADAL" clId="{32A4297E-EF94-457A-A790-56F13ABAE19F}" dt="2022-10-14T02:47:31.011" v="158" actId="478"/>
          <ac:graphicFrameMkLst>
            <pc:docMk/>
            <pc:sldMk cId="478814554" sldId="552"/>
            <ac:graphicFrameMk id="8" creationId="{8890E66D-EB3B-4A47-8D2C-CEA86E11D9C1}"/>
          </ac:graphicFrameMkLst>
        </pc:graphicFrameChg>
        <pc:graphicFrameChg chg="add del mod modGraphic">
          <ac:chgData name="Ann Chou 周百鳳" userId="c30ace01-97e1-4649-979e-56146bc847de" providerId="ADAL" clId="{32A4297E-EF94-457A-A790-56F13ABAE19F}" dt="2022-10-14T02:50:10.373" v="185" actId="478"/>
          <ac:graphicFrameMkLst>
            <pc:docMk/>
            <pc:sldMk cId="478814554" sldId="552"/>
            <ac:graphicFrameMk id="9" creationId="{3746801E-59D8-4507-BF92-A78AD392CBA2}"/>
          </ac:graphicFrameMkLst>
        </pc:graphicFrameChg>
        <pc:graphicFrameChg chg="add del mod">
          <ac:chgData name="Ann Chou 周百鳳" userId="c30ace01-97e1-4649-979e-56146bc847de" providerId="ADAL" clId="{32A4297E-EF94-457A-A790-56F13ABAE19F}" dt="2022-10-14T02:50:56.679" v="199"/>
          <ac:graphicFrameMkLst>
            <pc:docMk/>
            <pc:sldMk cId="478814554" sldId="552"/>
            <ac:graphicFrameMk id="10" creationId="{A2967D6C-E8D2-423F-9AA4-65B8A10C98E7}"/>
          </ac:graphicFrameMkLst>
        </pc:graphicFrameChg>
        <pc:graphicFrameChg chg="add del mod modGraphic">
          <ac:chgData name="Ann Chou 周百鳳" userId="c30ace01-97e1-4649-979e-56146bc847de" providerId="ADAL" clId="{32A4297E-EF94-457A-A790-56F13ABAE19F}" dt="2022-10-14T02:52:12.949" v="214" actId="478"/>
          <ac:graphicFrameMkLst>
            <pc:docMk/>
            <pc:sldMk cId="478814554" sldId="552"/>
            <ac:graphicFrameMk id="12" creationId="{C79692D8-10B8-4E1F-A9B2-F820E83B6193}"/>
          </ac:graphicFrameMkLst>
        </pc:graphicFrameChg>
        <pc:graphicFrameChg chg="add mod modGraphic">
          <ac:chgData name="Ann Chou 周百鳳" userId="c30ace01-97e1-4649-979e-56146bc847de" providerId="ADAL" clId="{32A4297E-EF94-457A-A790-56F13ABAE19F}" dt="2022-10-20T07:41:03.153" v="1162" actId="255"/>
          <ac:graphicFrameMkLst>
            <pc:docMk/>
            <pc:sldMk cId="478814554" sldId="552"/>
            <ac:graphicFrameMk id="13" creationId="{334C1A71-6579-4924-9ACE-0E88D6FC7797}"/>
          </ac:graphicFrameMkLst>
        </pc:graphicFrameChg>
        <pc:picChg chg="add del">
          <ac:chgData name="Ann Chou 周百鳳" userId="c30ace01-97e1-4649-979e-56146bc847de" providerId="ADAL" clId="{32A4297E-EF94-457A-A790-56F13ABAE19F}" dt="2022-10-14T02:45:12.195" v="132" actId="478"/>
          <ac:picMkLst>
            <pc:docMk/>
            <pc:sldMk cId="478814554" sldId="552"/>
            <ac:picMk id="6" creationId="{386727D4-60FE-40EE-BE76-3AB8C23DB132}"/>
          </ac:picMkLst>
        </pc:picChg>
        <pc:picChg chg="add del mod">
          <ac:chgData name="Ann Chou 周百鳳" userId="c30ace01-97e1-4649-979e-56146bc847de" providerId="ADAL" clId="{32A4297E-EF94-457A-A790-56F13ABAE19F}" dt="2022-10-14T02:51:20.281" v="206" actId="478"/>
          <ac:picMkLst>
            <pc:docMk/>
            <pc:sldMk cId="478814554" sldId="552"/>
            <ac:picMk id="11" creationId="{C4A97167-D884-46A6-9467-23B30B053DD6}"/>
          </ac:picMkLst>
        </pc:picChg>
      </pc:sldChg>
      <pc:sldChg chg="add del">
        <pc:chgData name="Ann Chou 周百鳳" userId="c30ace01-97e1-4649-979e-56146bc847de" providerId="ADAL" clId="{32A4297E-EF94-457A-A790-56F13ABAE19F}" dt="2022-10-14T02:21:58.719" v="17" actId="2696"/>
        <pc:sldMkLst>
          <pc:docMk/>
          <pc:sldMk cId="2504640966" sldId="552"/>
        </pc:sldMkLst>
      </pc:sldChg>
      <pc:sldChg chg="addSp delSp modSp add mod">
        <pc:chgData name="Ann Chou 周百鳳" userId="c30ace01-97e1-4649-979e-56146bc847de" providerId="ADAL" clId="{32A4297E-EF94-457A-A790-56F13ABAE19F}" dt="2022-10-20T15:09:47.799" v="1473" actId="20577"/>
        <pc:sldMkLst>
          <pc:docMk/>
          <pc:sldMk cId="3952933077" sldId="553"/>
        </pc:sldMkLst>
        <pc:spChg chg="mod">
          <ac:chgData name="Ann Chou 周百鳳" userId="c30ace01-97e1-4649-979e-56146bc847de" providerId="ADAL" clId="{32A4297E-EF94-457A-A790-56F13ABAE19F}" dt="2022-10-14T03:07:08.667" v="614" actId="6549"/>
          <ac:spMkLst>
            <pc:docMk/>
            <pc:sldMk cId="3952933077" sldId="553"/>
            <ac:spMk id="2" creationId="{BA8C179E-A165-44FD-96EA-B558C28F5AA6}"/>
          </ac:spMkLst>
        </pc:spChg>
        <pc:spChg chg="mod">
          <ac:chgData name="Ann Chou 周百鳳" userId="c30ace01-97e1-4649-979e-56146bc847de" providerId="ADAL" clId="{32A4297E-EF94-457A-A790-56F13ABAE19F}" dt="2022-10-20T15:09:47.799" v="1473" actId="20577"/>
          <ac:spMkLst>
            <pc:docMk/>
            <pc:sldMk cId="3952933077" sldId="553"/>
            <ac:spMk id="3" creationId="{38506C3E-A036-4EE4-A94B-634F8D0E98BA}"/>
          </ac:spMkLst>
        </pc:spChg>
        <pc:graphicFrameChg chg="add del mod">
          <ac:chgData name="Ann Chou 周百鳳" userId="c30ace01-97e1-4649-979e-56146bc847de" providerId="ADAL" clId="{32A4297E-EF94-457A-A790-56F13ABAE19F}" dt="2022-10-14T03:10:24.303" v="695" actId="478"/>
          <ac:graphicFrameMkLst>
            <pc:docMk/>
            <pc:sldMk cId="3952933077" sldId="553"/>
            <ac:graphicFrameMk id="5" creationId="{A1C058B6-007D-4A3B-A219-7A6AB37A43E5}"/>
          </ac:graphicFrameMkLst>
        </pc:graphicFrameChg>
      </pc:sldChg>
      <pc:sldChg chg="modSp add mod">
        <pc:chgData name="Ann Chou 周百鳳" userId="c30ace01-97e1-4649-979e-56146bc847de" providerId="ADAL" clId="{32A4297E-EF94-457A-A790-56F13ABAE19F}" dt="2022-10-14T03:30:34.168" v="964" actId="108"/>
        <pc:sldMkLst>
          <pc:docMk/>
          <pc:sldMk cId="1920506017" sldId="554"/>
        </pc:sldMkLst>
        <pc:spChg chg="mod">
          <ac:chgData name="Ann Chou 周百鳳" userId="c30ace01-97e1-4649-979e-56146bc847de" providerId="ADAL" clId="{32A4297E-EF94-457A-A790-56F13ABAE19F}" dt="2022-10-14T03:30:34.168" v="964" actId="108"/>
          <ac:spMkLst>
            <pc:docMk/>
            <pc:sldMk cId="1920506017" sldId="554"/>
            <ac:spMk id="3" creationId="{A6768736-7E80-4A2D-AFC1-F5A0A545C1FA}"/>
          </ac:spMkLst>
        </pc:spChg>
      </pc:sldChg>
      <pc:sldChg chg="modSp add mod">
        <pc:chgData name="Ann Chou 周百鳳" userId="c30ace01-97e1-4649-979e-56146bc847de" providerId="ADAL" clId="{32A4297E-EF94-457A-A790-56F13ABAE19F}" dt="2022-10-14T03:30:10.906" v="963" actId="6549"/>
        <pc:sldMkLst>
          <pc:docMk/>
          <pc:sldMk cId="3344158090" sldId="555"/>
        </pc:sldMkLst>
        <pc:spChg chg="mod">
          <ac:chgData name="Ann Chou 周百鳳" userId="c30ace01-97e1-4649-979e-56146bc847de" providerId="ADAL" clId="{32A4297E-EF94-457A-A790-56F13ABAE19F}" dt="2022-10-14T03:14:17.195" v="799"/>
          <ac:spMkLst>
            <pc:docMk/>
            <pc:sldMk cId="3344158090" sldId="555"/>
            <ac:spMk id="2" creationId="{BD08D553-5195-4101-8A6B-F9F30965DE02}"/>
          </ac:spMkLst>
        </pc:spChg>
        <pc:spChg chg="mod">
          <ac:chgData name="Ann Chou 周百鳳" userId="c30ace01-97e1-4649-979e-56146bc847de" providerId="ADAL" clId="{32A4297E-EF94-457A-A790-56F13ABAE19F}" dt="2022-10-14T03:30:10.906" v="963" actId="6549"/>
          <ac:spMkLst>
            <pc:docMk/>
            <pc:sldMk cId="3344158090" sldId="555"/>
            <ac:spMk id="3" creationId="{A6768736-7E80-4A2D-AFC1-F5A0A545C1FA}"/>
          </ac:spMkLst>
        </pc:spChg>
      </pc:sldChg>
      <pc:sldChg chg="modSp add mod">
        <pc:chgData name="Ann Chou 周百鳳" userId="c30ace01-97e1-4649-979e-56146bc847de" providerId="ADAL" clId="{32A4297E-EF94-457A-A790-56F13ABAE19F}" dt="2022-10-20T11:42:30.599" v="1353" actId="6549"/>
        <pc:sldMkLst>
          <pc:docMk/>
          <pc:sldMk cId="4063803932" sldId="955"/>
        </pc:sldMkLst>
        <pc:spChg chg="mod">
          <ac:chgData name="Ann Chou 周百鳳" userId="c30ace01-97e1-4649-979e-56146bc847de" providerId="ADAL" clId="{32A4297E-EF94-457A-A790-56F13ABAE19F}" dt="2022-10-20T11:42:30.599" v="1353" actId="6549"/>
          <ac:spMkLst>
            <pc:docMk/>
            <pc:sldMk cId="4063803932" sldId="955"/>
            <ac:spMk id="2" creationId="{00000000-0000-0000-0000-000000000000}"/>
          </ac:spMkLst>
        </pc:spChg>
      </pc:sldChg>
      <pc:sldChg chg="modSp add mod ord">
        <pc:chgData name="Ann Chou 周百鳳" userId="c30ace01-97e1-4649-979e-56146bc847de" providerId="ADAL" clId="{32A4297E-EF94-457A-A790-56F13ABAE19F}" dt="2022-10-17T05:47:28.586" v="1105" actId="20577"/>
        <pc:sldMkLst>
          <pc:docMk/>
          <pc:sldMk cId="649561011" sldId="956"/>
        </pc:sldMkLst>
        <pc:spChg chg="mod">
          <ac:chgData name="Ann Chou 周百鳳" userId="c30ace01-97e1-4649-979e-56146bc847de" providerId="ADAL" clId="{32A4297E-EF94-457A-A790-56F13ABAE19F}" dt="2022-10-17T05:47:28.586" v="1105" actId="20577"/>
          <ac:spMkLst>
            <pc:docMk/>
            <pc:sldMk cId="649561011" sldId="956"/>
            <ac:spMk id="2" creationId="{00000000-0000-0000-0000-000000000000}"/>
          </ac:spMkLst>
        </pc:spChg>
      </pc:sldChg>
      <pc:sldChg chg="modSp add mod ord">
        <pc:chgData name="Ann Chou 周百鳳" userId="c30ace01-97e1-4649-979e-56146bc847de" providerId="ADAL" clId="{32A4297E-EF94-457A-A790-56F13ABAE19F}" dt="2022-10-20T08:08:19.342" v="1214"/>
        <pc:sldMkLst>
          <pc:docMk/>
          <pc:sldMk cId="1621463297" sldId="957"/>
        </pc:sldMkLst>
        <pc:spChg chg="mod">
          <ac:chgData name="Ann Chou 周百鳳" userId="c30ace01-97e1-4649-979e-56146bc847de" providerId="ADAL" clId="{32A4297E-EF94-457A-A790-56F13ABAE19F}" dt="2022-10-17T05:48:20.513" v="1157" actId="6549"/>
          <ac:spMkLst>
            <pc:docMk/>
            <pc:sldMk cId="1621463297" sldId="957"/>
            <ac:spMk id="2" creationId="{00000000-0000-0000-0000-000000000000}"/>
          </ac:spMkLst>
        </pc:spChg>
      </pc:sldChg>
      <pc:sldChg chg="add del ord">
        <pc:chgData name="Ann Chou 周百鳳" userId="c30ace01-97e1-4649-979e-56146bc847de" providerId="ADAL" clId="{32A4297E-EF94-457A-A790-56F13ABAE19F}" dt="2022-10-20T08:23:53.310" v="1261" actId="2696"/>
        <pc:sldMkLst>
          <pc:docMk/>
          <pc:sldMk cId="1190971249" sldId="958"/>
        </pc:sldMkLst>
      </pc:sldChg>
      <pc:sldChg chg="modSp add mod ord">
        <pc:chgData name="Ann Chou 周百鳳" userId="c30ace01-97e1-4649-979e-56146bc847de" providerId="ADAL" clId="{32A4297E-EF94-457A-A790-56F13ABAE19F}" dt="2022-10-20T08:09:21.359" v="1257" actId="6549"/>
        <pc:sldMkLst>
          <pc:docMk/>
          <pc:sldMk cId="80439311" sldId="959"/>
        </pc:sldMkLst>
        <pc:spChg chg="mod">
          <ac:chgData name="Ann Chou 周百鳳" userId="c30ace01-97e1-4649-979e-56146bc847de" providerId="ADAL" clId="{32A4297E-EF94-457A-A790-56F13ABAE19F}" dt="2022-10-20T08:09:21.359" v="1257" actId="6549"/>
          <ac:spMkLst>
            <pc:docMk/>
            <pc:sldMk cId="80439311" sldId="959"/>
            <ac:spMk id="2" creationId="{00000000-0000-0000-0000-000000000000}"/>
          </ac:spMkLst>
        </pc:spChg>
      </pc:sldChg>
    </pc:docChg>
  </pc:docChgLst>
  <pc:docChgLst>
    <pc:chgData name="Ann Chou 周百鳳" userId="c30ace01-97e1-4649-979e-56146bc847de" providerId="ADAL" clId="{CB34526B-85BF-4B71-9C01-9944B71A389D}"/>
    <pc:docChg chg="undo redo custSel addSld delSld modSld sldOrd">
      <pc:chgData name="Ann Chou 周百鳳" userId="c30ace01-97e1-4649-979e-56146bc847de" providerId="ADAL" clId="{CB34526B-85BF-4B71-9C01-9944B71A389D}" dt="2022-09-03T07:38:30.037" v="683"/>
      <pc:docMkLst>
        <pc:docMk/>
      </pc:docMkLst>
      <pc:sldChg chg="modSp mod">
        <pc:chgData name="Ann Chou 周百鳳" userId="c30ace01-97e1-4649-979e-56146bc847de" providerId="ADAL" clId="{CB34526B-85BF-4B71-9C01-9944B71A389D}" dt="2022-08-04T05:10:52.254" v="225" actId="20577"/>
        <pc:sldMkLst>
          <pc:docMk/>
          <pc:sldMk cId="2520688538" sldId="265"/>
        </pc:sldMkLst>
        <pc:spChg chg="mod">
          <ac:chgData name="Ann Chou 周百鳳" userId="c30ace01-97e1-4649-979e-56146bc847de" providerId="ADAL" clId="{CB34526B-85BF-4B71-9C01-9944B71A389D}" dt="2022-08-04T05:10:52.254" v="225" actId="20577"/>
          <ac:spMkLst>
            <pc:docMk/>
            <pc:sldMk cId="2520688538" sldId="265"/>
            <ac:spMk id="7" creationId="{00000000-0000-0000-0000-000000000000}"/>
          </ac:spMkLst>
        </pc:spChg>
      </pc:sldChg>
      <pc:sldChg chg="modSp mod">
        <pc:chgData name="Ann Chou 周百鳳" userId="c30ace01-97e1-4649-979e-56146bc847de" providerId="ADAL" clId="{CB34526B-85BF-4B71-9C01-9944B71A389D}" dt="2022-08-04T02:01:04.803" v="224" actId="20577"/>
        <pc:sldMkLst>
          <pc:docMk/>
          <pc:sldMk cId="1950075806" sldId="538"/>
        </pc:sldMkLst>
        <pc:spChg chg="mod">
          <ac:chgData name="Ann Chou 周百鳳" userId="c30ace01-97e1-4649-979e-56146bc847de" providerId="ADAL" clId="{CB34526B-85BF-4B71-9C01-9944B71A389D}" dt="2022-08-04T02:01:04.803" v="224" actId="20577"/>
          <ac:spMkLst>
            <pc:docMk/>
            <pc:sldMk cId="1950075806" sldId="538"/>
            <ac:spMk id="3" creationId="{19B0AA6A-B272-4D9A-B004-6417C2CE1D3F}"/>
          </ac:spMkLst>
        </pc:spChg>
      </pc:sldChg>
      <pc:sldChg chg="addSp modSp mod ord">
        <pc:chgData name="Ann Chou 周百鳳" userId="c30ace01-97e1-4649-979e-56146bc847de" providerId="ADAL" clId="{CB34526B-85BF-4B71-9C01-9944B71A389D}" dt="2022-08-23T00:55:36.015" v="662"/>
        <pc:sldMkLst>
          <pc:docMk/>
          <pc:sldMk cId="191790596" sldId="539"/>
        </pc:sldMkLst>
        <pc:spChg chg="mod">
          <ac:chgData name="Ann Chou 周百鳳" userId="c30ace01-97e1-4649-979e-56146bc847de" providerId="ADAL" clId="{CB34526B-85BF-4B71-9C01-9944B71A389D}" dt="2022-08-11T04:50:43.809" v="388" actId="1076"/>
          <ac:spMkLst>
            <pc:docMk/>
            <pc:sldMk cId="191790596" sldId="539"/>
            <ac:spMk id="2" creationId="{FAC131B7-E1C2-4B20-9520-6FA924A8F09A}"/>
          </ac:spMkLst>
        </pc:spChg>
        <pc:picChg chg="add mod">
          <ac:chgData name="Ann Chou 周百鳳" userId="c30ace01-97e1-4649-979e-56146bc847de" providerId="ADAL" clId="{CB34526B-85BF-4B71-9C01-9944B71A389D}" dt="2022-08-17T08:28:38.194" v="476" actId="1076"/>
          <ac:picMkLst>
            <pc:docMk/>
            <pc:sldMk cId="191790596" sldId="539"/>
            <ac:picMk id="3" creationId="{6BB7C192-85E5-4595-B6F9-1C9BF9E754B4}"/>
          </ac:picMkLst>
        </pc:picChg>
        <pc:picChg chg="mod">
          <ac:chgData name="Ann Chou 周百鳳" userId="c30ace01-97e1-4649-979e-56146bc847de" providerId="ADAL" clId="{CB34526B-85BF-4B71-9C01-9944B71A389D}" dt="2022-08-17T08:28:42.917" v="478" actId="1076"/>
          <ac:picMkLst>
            <pc:docMk/>
            <pc:sldMk cId="191790596" sldId="539"/>
            <ac:picMk id="5" creationId="{AF73C973-42C6-48B4-B273-EC7E9404E9A7}"/>
          </ac:picMkLst>
        </pc:picChg>
        <pc:picChg chg="add mod">
          <ac:chgData name="Ann Chou 周百鳳" userId="c30ace01-97e1-4649-979e-56146bc847de" providerId="ADAL" clId="{CB34526B-85BF-4B71-9C01-9944B71A389D}" dt="2022-08-17T08:28:41.542" v="477" actId="1076"/>
          <ac:picMkLst>
            <pc:docMk/>
            <pc:sldMk cId="191790596" sldId="539"/>
            <ac:picMk id="6" creationId="{E44688F9-D723-4ABB-AF36-7E1AD9FDC6C3}"/>
          </ac:picMkLst>
        </pc:picChg>
        <pc:picChg chg="add mod">
          <ac:chgData name="Ann Chou 周百鳳" userId="c30ace01-97e1-4649-979e-56146bc847de" providerId="ADAL" clId="{CB34526B-85BF-4B71-9C01-9944B71A389D}" dt="2022-08-17T08:28:45.900" v="479" actId="1076"/>
          <ac:picMkLst>
            <pc:docMk/>
            <pc:sldMk cId="191790596" sldId="539"/>
            <ac:picMk id="7" creationId="{775B6C21-58D3-499D-A6AF-3DA1E1031EC2}"/>
          </ac:picMkLst>
        </pc:picChg>
      </pc:sldChg>
      <pc:sldChg chg="addSp delSp modSp mod ord">
        <pc:chgData name="Ann Chou 周百鳳" userId="c30ace01-97e1-4649-979e-56146bc847de" providerId="ADAL" clId="{CB34526B-85BF-4B71-9C01-9944B71A389D}" dt="2022-08-23T00:55:21.708" v="660"/>
        <pc:sldMkLst>
          <pc:docMk/>
          <pc:sldMk cId="2070893071" sldId="540"/>
        </pc:sldMkLst>
        <pc:spChg chg="del">
          <ac:chgData name="Ann Chou 周百鳳" userId="c30ace01-97e1-4649-979e-56146bc847de" providerId="ADAL" clId="{CB34526B-85BF-4B71-9C01-9944B71A389D}" dt="2022-08-18T10:29:44.284" v="480"/>
          <ac:spMkLst>
            <pc:docMk/>
            <pc:sldMk cId="2070893071" sldId="540"/>
            <ac:spMk id="3" creationId="{8D1DAAC3-8A28-4C95-9059-8C6D8ED28684}"/>
          </ac:spMkLst>
        </pc:spChg>
        <pc:picChg chg="add mod">
          <ac:chgData name="Ann Chou 周百鳳" userId="c30ace01-97e1-4649-979e-56146bc847de" providerId="ADAL" clId="{CB34526B-85BF-4B71-9C01-9944B71A389D}" dt="2022-08-18T10:31:48.850" v="514" actId="14100"/>
          <ac:picMkLst>
            <pc:docMk/>
            <pc:sldMk cId="2070893071" sldId="540"/>
            <ac:picMk id="6" creationId="{53DDCE21-2BC9-4789-85C0-1CD6338A3147}"/>
          </ac:picMkLst>
        </pc:picChg>
        <pc:picChg chg="add mod">
          <ac:chgData name="Ann Chou 周百鳳" userId="c30ace01-97e1-4649-979e-56146bc847de" providerId="ADAL" clId="{CB34526B-85BF-4B71-9C01-9944B71A389D}" dt="2022-08-18T10:30:36.347" v="499" actId="1076"/>
          <ac:picMkLst>
            <pc:docMk/>
            <pc:sldMk cId="2070893071" sldId="540"/>
            <ac:picMk id="8" creationId="{A89B7973-F171-4E4F-BEB3-AE5457F3908D}"/>
          </ac:picMkLst>
        </pc:picChg>
        <pc:picChg chg="add mod">
          <ac:chgData name="Ann Chou 周百鳳" userId="c30ace01-97e1-4649-979e-56146bc847de" providerId="ADAL" clId="{CB34526B-85BF-4B71-9C01-9944B71A389D}" dt="2022-08-18T10:30:32.807" v="498" actId="14100"/>
          <ac:picMkLst>
            <pc:docMk/>
            <pc:sldMk cId="2070893071" sldId="540"/>
            <ac:picMk id="10" creationId="{E0BA5397-C2A5-428F-BA60-02D327B66B60}"/>
          </ac:picMkLst>
        </pc:picChg>
        <pc:picChg chg="add mod">
          <ac:chgData name="Ann Chou 周百鳳" userId="c30ace01-97e1-4649-979e-56146bc847de" providerId="ADAL" clId="{CB34526B-85BF-4B71-9C01-9944B71A389D}" dt="2022-08-18T10:31:55.045" v="517" actId="14100"/>
          <ac:picMkLst>
            <pc:docMk/>
            <pc:sldMk cId="2070893071" sldId="540"/>
            <ac:picMk id="12" creationId="{AA1D7589-B2D0-481F-B06D-7E36E840B611}"/>
          </ac:picMkLst>
        </pc:picChg>
      </pc:sldChg>
      <pc:sldChg chg="del ord">
        <pc:chgData name="Ann Chou 周百鳳" userId="c30ace01-97e1-4649-979e-56146bc847de" providerId="ADAL" clId="{CB34526B-85BF-4B71-9C01-9944B71A389D}" dt="2022-08-22T01:16:18.319" v="583" actId="47"/>
        <pc:sldMkLst>
          <pc:docMk/>
          <pc:sldMk cId="642316031" sldId="541"/>
        </pc:sldMkLst>
      </pc:sldChg>
      <pc:sldChg chg="ord">
        <pc:chgData name="Ann Chou 周百鳳" userId="c30ace01-97e1-4649-979e-56146bc847de" providerId="ADAL" clId="{CB34526B-85BF-4B71-9C01-9944B71A389D}" dt="2022-08-11T03:27:27.699" v="291"/>
        <pc:sldMkLst>
          <pc:docMk/>
          <pc:sldMk cId="251659596" sldId="542"/>
        </pc:sldMkLst>
      </pc:sldChg>
      <pc:sldChg chg="addSp delSp modSp new mod ord">
        <pc:chgData name="Ann Chou 周百鳳" userId="c30ace01-97e1-4649-979e-56146bc847de" providerId="ADAL" clId="{CB34526B-85BF-4B71-9C01-9944B71A389D}" dt="2022-09-03T07:38:30.037" v="683"/>
        <pc:sldMkLst>
          <pc:docMk/>
          <pc:sldMk cId="1544235084" sldId="543"/>
        </pc:sldMkLst>
        <pc:spChg chg="mod">
          <ac:chgData name="Ann Chou 周百鳳" userId="c30ace01-97e1-4649-979e-56146bc847de" providerId="ADAL" clId="{CB34526B-85BF-4B71-9C01-9944B71A389D}" dt="2022-08-11T03:24:06.478" v="274" actId="6549"/>
          <ac:spMkLst>
            <pc:docMk/>
            <pc:sldMk cId="1544235084" sldId="543"/>
            <ac:spMk id="2" creationId="{444FA17E-0258-4BAC-AE7C-36E8790C80AE}"/>
          </ac:spMkLst>
        </pc:spChg>
        <pc:spChg chg="add del">
          <ac:chgData name="Ann Chou 周百鳳" userId="c30ace01-97e1-4649-979e-56146bc847de" providerId="ADAL" clId="{CB34526B-85BF-4B71-9C01-9944B71A389D}" dt="2022-07-28T08:13:46.439" v="5" actId="478"/>
          <ac:spMkLst>
            <pc:docMk/>
            <pc:sldMk cId="1544235084" sldId="543"/>
            <ac:spMk id="3" creationId="{5E00F8C9-FA41-4688-8D13-981F6B64282F}"/>
          </ac:spMkLst>
        </pc:spChg>
        <pc:spChg chg="add mod">
          <ac:chgData name="Ann Chou 周百鳳" userId="c30ace01-97e1-4649-979e-56146bc847de" providerId="ADAL" clId="{CB34526B-85BF-4B71-9C01-9944B71A389D}" dt="2022-07-28T08:12:53.030" v="2"/>
          <ac:spMkLst>
            <pc:docMk/>
            <pc:sldMk cId="1544235084" sldId="543"/>
            <ac:spMk id="5" creationId="{300BAE5A-3856-4F76-BD77-CECB5773D028}"/>
          </ac:spMkLst>
        </pc:spChg>
        <pc:spChg chg="add mod">
          <ac:chgData name="Ann Chou 周百鳳" userId="c30ace01-97e1-4649-979e-56146bc847de" providerId="ADAL" clId="{CB34526B-85BF-4B71-9C01-9944B71A389D}" dt="2022-07-28T08:13:35.877" v="3"/>
          <ac:spMkLst>
            <pc:docMk/>
            <pc:sldMk cId="1544235084" sldId="543"/>
            <ac:spMk id="7" creationId="{3EFA9226-6063-48D0-BF43-FCEFB0EA38FE}"/>
          </ac:spMkLst>
        </pc:spChg>
        <pc:spChg chg="add mod">
          <ac:chgData name="Ann Chou 周百鳳" userId="c30ace01-97e1-4649-979e-56146bc847de" providerId="ADAL" clId="{CB34526B-85BF-4B71-9C01-9944B71A389D}" dt="2022-08-02T07:23:18.412" v="24" actId="255"/>
          <ac:spMkLst>
            <pc:docMk/>
            <pc:sldMk cId="1544235084" sldId="543"/>
            <ac:spMk id="8" creationId="{0B2F784C-A0E5-4C44-BE57-AAF32A38ECC5}"/>
          </ac:spMkLst>
        </pc:spChg>
        <pc:spChg chg="add mod">
          <ac:chgData name="Ann Chou 周百鳳" userId="c30ace01-97e1-4649-979e-56146bc847de" providerId="ADAL" clId="{CB34526B-85BF-4B71-9C01-9944B71A389D}" dt="2022-07-28T08:13:35.877" v="3"/>
          <ac:spMkLst>
            <pc:docMk/>
            <pc:sldMk cId="1544235084" sldId="543"/>
            <ac:spMk id="9" creationId="{70EC3211-CCF5-43C3-9884-145BD8CD3C19}"/>
          </ac:spMkLst>
        </pc:spChg>
        <pc:spChg chg="add mod">
          <ac:chgData name="Ann Chou 周百鳳" userId="c30ace01-97e1-4649-979e-56146bc847de" providerId="ADAL" clId="{CB34526B-85BF-4B71-9C01-9944B71A389D}" dt="2022-07-28T08:13:35.877" v="3"/>
          <ac:spMkLst>
            <pc:docMk/>
            <pc:sldMk cId="1544235084" sldId="543"/>
            <ac:spMk id="10" creationId="{F6AEA526-4B30-43AC-9FEC-3AB1AF79D41E}"/>
          </ac:spMkLst>
        </pc:spChg>
        <pc:spChg chg="add mod">
          <ac:chgData name="Ann Chou 周百鳳" userId="c30ace01-97e1-4649-979e-56146bc847de" providerId="ADAL" clId="{CB34526B-85BF-4B71-9C01-9944B71A389D}" dt="2022-08-02T07:23:22.191" v="25" actId="255"/>
          <ac:spMkLst>
            <pc:docMk/>
            <pc:sldMk cId="1544235084" sldId="543"/>
            <ac:spMk id="11" creationId="{DAE4E0CB-D5F2-4FA1-9A34-F58F1FD8642E}"/>
          </ac:spMkLst>
        </pc:spChg>
        <pc:spChg chg="add mod">
          <ac:chgData name="Ann Chou 周百鳳" userId="c30ace01-97e1-4649-979e-56146bc847de" providerId="ADAL" clId="{CB34526B-85BF-4B71-9C01-9944B71A389D}" dt="2022-08-02T07:24:03.505" v="31" actId="255"/>
          <ac:spMkLst>
            <pc:docMk/>
            <pc:sldMk cId="1544235084" sldId="543"/>
            <ac:spMk id="12" creationId="{B2621885-9F0A-462D-947E-F383FC5D8F1C}"/>
          </ac:spMkLst>
        </pc:spChg>
        <pc:spChg chg="add mod">
          <ac:chgData name="Ann Chou 周百鳳" userId="c30ace01-97e1-4649-979e-56146bc847de" providerId="ADAL" clId="{CB34526B-85BF-4B71-9C01-9944B71A389D}" dt="2022-08-02T08:01:36.033" v="78" actId="403"/>
          <ac:spMkLst>
            <pc:docMk/>
            <pc:sldMk cId="1544235084" sldId="543"/>
            <ac:spMk id="13" creationId="{EFFEC541-E1BE-455E-A8B8-CE6A31291721}"/>
          </ac:spMkLst>
        </pc:spChg>
        <pc:spChg chg="add mod">
          <ac:chgData name="Ann Chou 周百鳳" userId="c30ace01-97e1-4649-979e-56146bc847de" providerId="ADAL" clId="{CB34526B-85BF-4B71-9C01-9944B71A389D}" dt="2022-08-02T07:24:32.114" v="35" actId="255"/>
          <ac:spMkLst>
            <pc:docMk/>
            <pc:sldMk cId="1544235084" sldId="543"/>
            <ac:spMk id="14" creationId="{188E6864-3672-4208-A177-B72B2B51AE61}"/>
          </ac:spMkLst>
        </pc:spChg>
        <pc:spChg chg="add mod">
          <ac:chgData name="Ann Chou 周百鳳" userId="c30ace01-97e1-4649-979e-56146bc847de" providerId="ADAL" clId="{CB34526B-85BF-4B71-9C01-9944B71A389D}" dt="2022-08-02T07:23:14.360" v="23" actId="255"/>
          <ac:spMkLst>
            <pc:docMk/>
            <pc:sldMk cId="1544235084" sldId="543"/>
            <ac:spMk id="15" creationId="{0A4CA198-B0D3-42C8-AEA8-DBB37B46B495}"/>
          </ac:spMkLst>
        </pc:spChg>
        <pc:spChg chg="add mod">
          <ac:chgData name="Ann Chou 周百鳳" userId="c30ace01-97e1-4649-979e-56146bc847de" providerId="ADAL" clId="{CB34526B-85BF-4B71-9C01-9944B71A389D}" dt="2022-08-02T07:23:10.534" v="22" actId="255"/>
          <ac:spMkLst>
            <pc:docMk/>
            <pc:sldMk cId="1544235084" sldId="543"/>
            <ac:spMk id="16" creationId="{E0267184-B2C4-402B-B616-B2356613F9F1}"/>
          </ac:spMkLst>
        </pc:spChg>
        <pc:spChg chg="add mod">
          <ac:chgData name="Ann Chou 周百鳳" userId="c30ace01-97e1-4649-979e-56146bc847de" providerId="ADAL" clId="{CB34526B-85BF-4B71-9C01-9944B71A389D}" dt="2022-08-02T07:23:26.736" v="26" actId="255"/>
          <ac:spMkLst>
            <pc:docMk/>
            <pc:sldMk cId="1544235084" sldId="543"/>
            <ac:spMk id="17" creationId="{CEF27504-DC85-46AB-9393-48C98E7BA45E}"/>
          </ac:spMkLst>
        </pc:spChg>
        <pc:spChg chg="add mod">
          <ac:chgData name="Ann Chou 周百鳳" userId="c30ace01-97e1-4649-979e-56146bc847de" providerId="ADAL" clId="{CB34526B-85BF-4B71-9C01-9944B71A389D}" dt="2022-08-02T07:23:38.962" v="28" actId="255"/>
          <ac:spMkLst>
            <pc:docMk/>
            <pc:sldMk cId="1544235084" sldId="543"/>
            <ac:spMk id="18" creationId="{CE293634-66A6-4538-94EC-3867DECE5F95}"/>
          </ac:spMkLst>
        </pc:spChg>
        <pc:spChg chg="add mod">
          <ac:chgData name="Ann Chou 周百鳳" userId="c30ace01-97e1-4649-979e-56146bc847de" providerId="ADAL" clId="{CB34526B-85BF-4B71-9C01-9944B71A389D}" dt="2022-08-02T07:23:44.742" v="29" actId="255"/>
          <ac:spMkLst>
            <pc:docMk/>
            <pc:sldMk cId="1544235084" sldId="543"/>
            <ac:spMk id="19" creationId="{96E2942B-7036-4F80-80ED-F51D0A0A922A}"/>
          </ac:spMkLst>
        </pc:spChg>
        <pc:spChg chg="add mod">
          <ac:chgData name="Ann Chou 周百鳳" userId="c30ace01-97e1-4649-979e-56146bc847de" providerId="ADAL" clId="{CB34526B-85BF-4B71-9C01-9944B71A389D}" dt="2022-08-02T07:23:54.488" v="30" actId="255"/>
          <ac:spMkLst>
            <pc:docMk/>
            <pc:sldMk cId="1544235084" sldId="543"/>
            <ac:spMk id="20" creationId="{FA6AE986-E391-427D-B505-0FE83C97C980}"/>
          </ac:spMkLst>
        </pc:spChg>
        <pc:spChg chg="add mod">
          <ac:chgData name="Ann Chou 周百鳳" userId="c30ace01-97e1-4649-979e-56146bc847de" providerId="ADAL" clId="{CB34526B-85BF-4B71-9C01-9944B71A389D}" dt="2022-08-03T00:36:47.920" v="175" actId="255"/>
          <ac:spMkLst>
            <pc:docMk/>
            <pc:sldMk cId="1544235084" sldId="543"/>
            <ac:spMk id="21" creationId="{5A6BBB6B-BECB-4350-90E6-28A421380B72}"/>
          </ac:spMkLst>
        </pc:spChg>
        <pc:spChg chg="add mod">
          <ac:chgData name="Ann Chou 周百鳳" userId="c30ace01-97e1-4649-979e-56146bc847de" providerId="ADAL" clId="{CB34526B-85BF-4B71-9C01-9944B71A389D}" dt="2022-08-03T00:36:52.446" v="176" actId="255"/>
          <ac:spMkLst>
            <pc:docMk/>
            <pc:sldMk cId="1544235084" sldId="543"/>
            <ac:spMk id="22" creationId="{8093150F-27C2-4F75-AA96-992EACD25D38}"/>
          </ac:spMkLst>
        </pc:spChg>
        <pc:spChg chg="add mod">
          <ac:chgData name="Ann Chou 周百鳳" userId="c30ace01-97e1-4649-979e-56146bc847de" providerId="ADAL" clId="{CB34526B-85BF-4B71-9C01-9944B71A389D}" dt="2022-08-02T07:24:13.021" v="32" actId="255"/>
          <ac:spMkLst>
            <pc:docMk/>
            <pc:sldMk cId="1544235084" sldId="543"/>
            <ac:spMk id="23" creationId="{9746AC60-C412-4332-9565-F1C127B1B044}"/>
          </ac:spMkLst>
        </pc:spChg>
        <pc:spChg chg="add mod">
          <ac:chgData name="Ann Chou 周百鳳" userId="c30ace01-97e1-4649-979e-56146bc847de" providerId="ADAL" clId="{CB34526B-85BF-4B71-9C01-9944B71A389D}" dt="2022-08-02T07:24:22.420" v="34" actId="122"/>
          <ac:spMkLst>
            <pc:docMk/>
            <pc:sldMk cId="1544235084" sldId="543"/>
            <ac:spMk id="24" creationId="{A20E5501-0D19-4AC0-842D-4BD57E7138D5}"/>
          </ac:spMkLst>
        </pc:spChg>
        <pc:spChg chg="add mod">
          <ac:chgData name="Ann Chou 周百鳳" userId="c30ace01-97e1-4649-979e-56146bc847de" providerId="ADAL" clId="{CB34526B-85BF-4B71-9C01-9944B71A389D}" dt="2022-08-02T08:02:33.977" v="99" actId="122"/>
          <ac:spMkLst>
            <pc:docMk/>
            <pc:sldMk cId="1544235084" sldId="543"/>
            <ac:spMk id="38" creationId="{A47F7CCD-D40D-47B2-B401-CEE6620C7D6A}"/>
          </ac:spMkLst>
        </pc:spChg>
        <pc:spChg chg="add mod">
          <ac:chgData name="Ann Chou 周百鳳" userId="c30ace01-97e1-4649-979e-56146bc847de" providerId="ADAL" clId="{CB34526B-85BF-4B71-9C01-9944B71A389D}" dt="2022-08-02T08:02:31.241" v="98" actId="122"/>
          <ac:spMkLst>
            <pc:docMk/>
            <pc:sldMk cId="1544235084" sldId="543"/>
            <ac:spMk id="39" creationId="{E455015A-3B1E-4D75-86A1-B6051ABFE51B}"/>
          </ac:spMkLst>
        </pc:spChg>
        <pc:spChg chg="add mod">
          <ac:chgData name="Ann Chou 周百鳳" userId="c30ace01-97e1-4649-979e-56146bc847de" providerId="ADAL" clId="{CB34526B-85BF-4B71-9C01-9944B71A389D}" dt="2022-08-02T08:02:50.988" v="103" actId="122"/>
          <ac:spMkLst>
            <pc:docMk/>
            <pc:sldMk cId="1544235084" sldId="543"/>
            <ac:spMk id="40" creationId="{8E9D27CD-5A2F-4DCF-8814-617CD7AE06A5}"/>
          </ac:spMkLst>
        </pc:spChg>
        <pc:spChg chg="add mod">
          <ac:chgData name="Ann Chou 周百鳳" userId="c30ace01-97e1-4649-979e-56146bc847de" providerId="ADAL" clId="{CB34526B-85BF-4B71-9C01-9944B71A389D}" dt="2022-08-02T08:03:02.856" v="107" actId="122"/>
          <ac:spMkLst>
            <pc:docMk/>
            <pc:sldMk cId="1544235084" sldId="543"/>
            <ac:spMk id="41" creationId="{F7B05135-34A2-473C-8D1C-F12176441955}"/>
          </ac:spMkLst>
        </pc:spChg>
        <pc:spChg chg="add del mod">
          <ac:chgData name="Ann Chou 周百鳳" userId="c30ace01-97e1-4649-979e-56146bc847de" providerId="ADAL" clId="{CB34526B-85BF-4B71-9C01-9944B71A389D}" dt="2022-08-03T00:35:25.123" v="120" actId="122"/>
          <ac:spMkLst>
            <pc:docMk/>
            <pc:sldMk cId="1544235084" sldId="543"/>
            <ac:spMk id="42" creationId="{6500169D-AF78-487B-ADF0-3ECCFD50C213}"/>
          </ac:spMkLst>
        </pc:spChg>
        <pc:spChg chg="add mod">
          <ac:chgData name="Ann Chou 周百鳳" userId="c30ace01-97e1-4649-979e-56146bc847de" providerId="ADAL" clId="{CB34526B-85BF-4B71-9C01-9944B71A389D}" dt="2022-08-03T00:35:39.244" v="128" actId="122"/>
          <ac:spMkLst>
            <pc:docMk/>
            <pc:sldMk cId="1544235084" sldId="543"/>
            <ac:spMk id="43" creationId="{8872ECB0-0FA2-4F79-8306-716682B39F34}"/>
          </ac:spMkLst>
        </pc:spChg>
        <pc:spChg chg="add mod">
          <ac:chgData name="Ann Chou 周百鳳" userId="c30ace01-97e1-4649-979e-56146bc847de" providerId="ADAL" clId="{CB34526B-85BF-4B71-9C01-9944B71A389D}" dt="2022-08-03T00:36:05.144" v="159" actId="122"/>
          <ac:spMkLst>
            <pc:docMk/>
            <pc:sldMk cId="1544235084" sldId="543"/>
            <ac:spMk id="44" creationId="{4B414214-377B-4F3F-9A74-0A7F9CE064E8}"/>
          </ac:spMkLst>
        </pc:spChg>
        <pc:spChg chg="add mod">
          <ac:chgData name="Ann Chou 周百鳳" userId="c30ace01-97e1-4649-979e-56146bc847de" providerId="ADAL" clId="{CB34526B-85BF-4B71-9C01-9944B71A389D}" dt="2022-08-03T00:36:03.343" v="158" actId="122"/>
          <ac:spMkLst>
            <pc:docMk/>
            <pc:sldMk cId="1544235084" sldId="543"/>
            <ac:spMk id="45" creationId="{94D05971-E8BD-493C-B2A0-CA01EE59D47C}"/>
          </ac:spMkLst>
        </pc:spChg>
        <pc:spChg chg="add mod">
          <ac:chgData name="Ann Chou 周百鳳" userId="c30ace01-97e1-4649-979e-56146bc847de" providerId="ADAL" clId="{CB34526B-85BF-4B71-9C01-9944B71A389D}" dt="2022-08-03T00:36:24.551" v="174" actId="255"/>
          <ac:spMkLst>
            <pc:docMk/>
            <pc:sldMk cId="1544235084" sldId="543"/>
            <ac:spMk id="46" creationId="{7E7889C8-67D1-40E4-8D50-F32FF2390515}"/>
          </ac:spMkLst>
        </pc:spChg>
        <pc:grpChg chg="add mod">
          <ac:chgData name="Ann Chou 周百鳳" userId="c30ace01-97e1-4649-979e-56146bc847de" providerId="ADAL" clId="{CB34526B-85BF-4B71-9C01-9944B71A389D}" dt="2022-08-11T06:45:02.218" v="408" actId="14100"/>
          <ac:grpSpMkLst>
            <pc:docMk/>
            <pc:sldMk cId="1544235084" sldId="543"/>
            <ac:grpSpMk id="6" creationId="{9DEB1B1C-D72B-4D8E-AE40-BF76F9195DC3}"/>
          </ac:grpSpMkLst>
        </pc:grp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25" creationId="{34F45206-D484-4D1F-98C5-2D6AA6E4E35F}"/>
          </ac:cxnSpMkLst>
        </pc:cxnChg>
        <pc:cxnChg chg="add mod">
          <ac:chgData name="Ann Chou 周百鳳" userId="c30ace01-97e1-4649-979e-56146bc847de" providerId="ADAL" clId="{CB34526B-85BF-4B71-9C01-9944B71A389D}" dt="2022-08-02T08:02:11.660" v="94" actId="1036"/>
          <ac:cxnSpMkLst>
            <pc:docMk/>
            <pc:sldMk cId="1544235084" sldId="543"/>
            <ac:cxnSpMk id="26" creationId="{B241A43F-AE78-4350-B4DA-214CF5523DB1}"/>
          </ac:cxnSpMkLst>
        </pc:cxnChg>
        <pc:cxnChg chg="add mod">
          <ac:chgData name="Ann Chou 周百鳳" userId="c30ace01-97e1-4649-979e-56146bc847de" providerId="ADAL" clId="{CB34526B-85BF-4B71-9C01-9944B71A389D}" dt="2022-08-02T08:02:11.660" v="94" actId="1036"/>
          <ac:cxnSpMkLst>
            <pc:docMk/>
            <pc:sldMk cId="1544235084" sldId="543"/>
            <ac:cxnSpMk id="27" creationId="{47E1A2B4-4BBF-4221-9415-32CCCA37B107}"/>
          </ac:cxnSpMkLst>
        </pc:cxn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28" creationId="{83830CF6-D3CF-4475-982D-B888677E3839}"/>
          </ac:cxnSpMkLst>
        </pc:cxnChg>
        <pc:cxnChg chg="add mod">
          <ac:chgData name="Ann Chou 周百鳳" userId="c30ace01-97e1-4649-979e-56146bc847de" providerId="ADAL" clId="{CB34526B-85BF-4B71-9C01-9944B71A389D}" dt="2022-08-03T00:35:06.404" v="111" actId="478"/>
          <ac:cxnSpMkLst>
            <pc:docMk/>
            <pc:sldMk cId="1544235084" sldId="543"/>
            <ac:cxnSpMk id="29" creationId="{15974591-CA8C-40FC-B214-704B26D3B0CA}"/>
          </ac:cxnSpMkLst>
        </pc:cxn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30" creationId="{0B47A6C7-862C-4DA6-949B-5524297DDC0A}"/>
          </ac:cxnSpMkLst>
        </pc:cxn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31" creationId="{EB709B62-69AA-40F3-BFBC-2AF0A31987DF}"/>
          </ac:cxnSpMkLst>
        </pc:cxn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32" creationId="{CBF3A6DC-61A7-4C54-A046-F59FB524D0CD}"/>
          </ac:cxnSpMkLst>
        </pc:cxn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33" creationId="{E1929711-70D1-4CBD-A082-779619E34D54}"/>
          </ac:cxnSpMkLst>
        </pc:cxn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34" creationId="{3865EED5-8C36-4D02-BA4B-907AB9147DDE}"/>
          </ac:cxnSpMkLst>
        </pc:cxn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35" creationId="{CFD3C378-2561-4EBD-9B00-2436D3B32483}"/>
          </ac:cxnSpMkLst>
        </pc:cxn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36" creationId="{3737F237-A39C-4ED4-AD8F-FE1E02C47F95}"/>
          </ac:cxnSpMkLst>
        </pc:cxnChg>
        <pc:cxnChg chg="add mod">
          <ac:chgData name="Ann Chou 周百鳳" userId="c30ace01-97e1-4649-979e-56146bc847de" providerId="ADAL" clId="{CB34526B-85BF-4B71-9C01-9944B71A389D}" dt="2022-07-28T08:13:35.877" v="3"/>
          <ac:cxnSpMkLst>
            <pc:docMk/>
            <pc:sldMk cId="1544235084" sldId="543"/>
            <ac:cxnSpMk id="37" creationId="{D3E0EFCE-A921-4E8A-8196-94ABC2931BD8}"/>
          </ac:cxnSpMkLst>
        </pc:cxnChg>
      </pc:sldChg>
      <pc:sldChg chg="modSp new mod">
        <pc:chgData name="Ann Chou 周百鳳" userId="c30ace01-97e1-4649-979e-56146bc847de" providerId="ADAL" clId="{CB34526B-85BF-4B71-9C01-9944B71A389D}" dt="2022-08-08T01:13:32.115" v="241"/>
        <pc:sldMkLst>
          <pc:docMk/>
          <pc:sldMk cId="883764976" sldId="544"/>
        </pc:sldMkLst>
        <pc:spChg chg="mod">
          <ac:chgData name="Ann Chou 周百鳳" userId="c30ace01-97e1-4649-979e-56146bc847de" providerId="ADAL" clId="{CB34526B-85BF-4B71-9C01-9944B71A389D}" dt="2022-08-08T01:13:32.115" v="241"/>
          <ac:spMkLst>
            <pc:docMk/>
            <pc:sldMk cId="883764976" sldId="544"/>
            <ac:spMk id="2" creationId="{BA8C179E-A165-44FD-96EA-B558C28F5AA6}"/>
          </ac:spMkLst>
        </pc:spChg>
      </pc:sldChg>
      <pc:sldChg chg="addSp delSp modSp new mod ord">
        <pc:chgData name="Ann Chou 周百鳳" userId="c30ace01-97e1-4649-979e-56146bc847de" providerId="ADAL" clId="{CB34526B-85BF-4B71-9C01-9944B71A389D}" dt="2022-08-24T01:48:12.080" v="667" actId="1076"/>
        <pc:sldMkLst>
          <pc:docMk/>
          <pc:sldMk cId="2600852205" sldId="545"/>
        </pc:sldMkLst>
        <pc:spChg chg="mod">
          <ac:chgData name="Ann Chou 周百鳳" userId="c30ace01-97e1-4649-979e-56146bc847de" providerId="ADAL" clId="{CB34526B-85BF-4B71-9C01-9944B71A389D}" dt="2022-08-24T01:48:12.080" v="667" actId="1076"/>
          <ac:spMkLst>
            <pc:docMk/>
            <pc:sldMk cId="2600852205" sldId="545"/>
            <ac:spMk id="2" creationId="{EB9BC3A0-6504-41BE-AAC4-92D9EC6E1CFB}"/>
          </ac:spMkLst>
        </pc:spChg>
        <pc:spChg chg="del">
          <ac:chgData name="Ann Chou 周百鳳" userId="c30ace01-97e1-4649-979e-56146bc847de" providerId="ADAL" clId="{CB34526B-85BF-4B71-9C01-9944B71A389D}" dt="2022-08-18T10:32:32.368" v="518"/>
          <ac:spMkLst>
            <pc:docMk/>
            <pc:sldMk cId="2600852205" sldId="545"/>
            <ac:spMk id="3" creationId="{C1F56BDE-9DFA-45EA-A2D4-EF5806F3157C}"/>
          </ac:spMkLst>
        </pc:spChg>
        <pc:picChg chg="add mod">
          <ac:chgData name="Ann Chou 周百鳳" userId="c30ace01-97e1-4649-979e-56146bc847de" providerId="ADAL" clId="{CB34526B-85BF-4B71-9C01-9944B71A389D}" dt="2022-08-18T10:35:54.665" v="582" actId="14100"/>
          <ac:picMkLst>
            <pc:docMk/>
            <pc:sldMk cId="2600852205" sldId="545"/>
            <ac:picMk id="6" creationId="{179D4A26-9A3A-49F0-83BA-69A44D11B328}"/>
          </ac:picMkLst>
        </pc:picChg>
        <pc:picChg chg="add del mod">
          <ac:chgData name="Ann Chou 周百鳳" userId="c30ace01-97e1-4649-979e-56146bc847de" providerId="ADAL" clId="{CB34526B-85BF-4B71-9C01-9944B71A389D}" dt="2022-08-18T10:32:52.373" v="527" actId="478"/>
          <ac:picMkLst>
            <pc:docMk/>
            <pc:sldMk cId="2600852205" sldId="545"/>
            <ac:picMk id="8" creationId="{3B9542F5-D4C9-4D77-B6ED-CEDE0CD545FE}"/>
          </ac:picMkLst>
        </pc:picChg>
        <pc:picChg chg="add mod">
          <ac:chgData name="Ann Chou 周百鳳" userId="c30ace01-97e1-4649-979e-56146bc847de" providerId="ADAL" clId="{CB34526B-85BF-4B71-9C01-9944B71A389D}" dt="2022-08-18T10:35:49.138" v="580" actId="14100"/>
          <ac:picMkLst>
            <pc:docMk/>
            <pc:sldMk cId="2600852205" sldId="545"/>
            <ac:picMk id="10" creationId="{85D48B59-779E-4054-99EC-07C4F46D7D43}"/>
          </ac:picMkLst>
        </pc:picChg>
        <pc:picChg chg="add mod">
          <ac:chgData name="Ann Chou 周百鳳" userId="c30ace01-97e1-4649-979e-56146bc847de" providerId="ADAL" clId="{CB34526B-85BF-4B71-9C01-9944B71A389D}" dt="2022-08-18T10:35:46.691" v="579" actId="14100"/>
          <ac:picMkLst>
            <pc:docMk/>
            <pc:sldMk cId="2600852205" sldId="545"/>
            <ac:picMk id="12" creationId="{0E813D66-5347-4987-8C59-51C9067EAE5D}"/>
          </ac:picMkLst>
        </pc:picChg>
        <pc:picChg chg="add mod">
          <ac:chgData name="Ann Chou 周百鳳" userId="c30ace01-97e1-4649-979e-56146bc847de" providerId="ADAL" clId="{CB34526B-85BF-4B71-9C01-9944B71A389D}" dt="2022-08-18T10:35:42.158" v="577" actId="1076"/>
          <ac:picMkLst>
            <pc:docMk/>
            <pc:sldMk cId="2600852205" sldId="545"/>
            <ac:picMk id="14" creationId="{858C3DEF-63BB-4DA5-AB95-B7F18E997EF9}"/>
          </ac:picMkLst>
        </pc:picChg>
      </pc:sldChg>
      <pc:sldChg chg="addSp delSp modSp new mod">
        <pc:chgData name="Ann Chou 周百鳳" userId="c30ace01-97e1-4649-979e-56146bc847de" providerId="ADAL" clId="{CB34526B-85BF-4B71-9C01-9944B71A389D}" dt="2022-08-22T01:45:53.303" v="626" actId="14100"/>
        <pc:sldMkLst>
          <pc:docMk/>
          <pc:sldMk cId="61745326" sldId="546"/>
        </pc:sldMkLst>
        <pc:spChg chg="mod">
          <ac:chgData name="Ann Chou 周百鳳" userId="c30ace01-97e1-4649-979e-56146bc847de" providerId="ADAL" clId="{CB34526B-85BF-4B71-9C01-9944B71A389D}" dt="2022-08-11T06:55:33.930" v="419" actId="6549"/>
          <ac:spMkLst>
            <pc:docMk/>
            <pc:sldMk cId="61745326" sldId="546"/>
            <ac:spMk id="2" creationId="{8AC02DA6-AE2D-4C36-AC80-28F7A47497B4}"/>
          </ac:spMkLst>
        </pc:spChg>
        <pc:spChg chg="del">
          <ac:chgData name="Ann Chou 周百鳳" userId="c30ace01-97e1-4649-979e-56146bc847de" providerId="ADAL" clId="{CB34526B-85BF-4B71-9C01-9944B71A389D}" dt="2022-08-22T01:16:57.719" v="584"/>
          <ac:spMkLst>
            <pc:docMk/>
            <pc:sldMk cId="61745326" sldId="546"/>
            <ac:spMk id="3" creationId="{1778C7E7-36FB-458D-818E-F3C64F350BCC}"/>
          </ac:spMkLst>
        </pc:spChg>
        <pc:spChg chg="add del mod">
          <ac:chgData name="Ann Chou 周百鳳" userId="c30ace01-97e1-4649-979e-56146bc847de" providerId="ADAL" clId="{CB34526B-85BF-4B71-9C01-9944B71A389D}" dt="2022-08-22T01:17:20.048" v="589"/>
          <ac:spMkLst>
            <pc:docMk/>
            <pc:sldMk cId="61745326" sldId="546"/>
            <ac:spMk id="8" creationId="{EBCB80C6-CBD0-4A68-99AD-1FB47BAD57D8}"/>
          </ac:spMkLst>
        </pc:spChg>
        <pc:picChg chg="add del mod">
          <ac:chgData name="Ann Chou 周百鳳" userId="c30ace01-97e1-4649-979e-56146bc847de" providerId="ADAL" clId="{CB34526B-85BF-4B71-9C01-9944B71A389D}" dt="2022-08-22T01:17:18.432" v="588" actId="478"/>
          <ac:picMkLst>
            <pc:docMk/>
            <pc:sldMk cId="61745326" sldId="546"/>
            <ac:picMk id="6" creationId="{4B7E8471-990C-4172-BD8D-A84AED16401D}"/>
          </ac:picMkLst>
        </pc:picChg>
        <pc:picChg chg="add mod">
          <ac:chgData name="Ann Chou 周百鳳" userId="c30ace01-97e1-4649-979e-56146bc847de" providerId="ADAL" clId="{CB34526B-85BF-4B71-9C01-9944B71A389D}" dt="2022-08-22T01:38:14.229" v="618" actId="1076"/>
          <ac:picMkLst>
            <pc:docMk/>
            <pc:sldMk cId="61745326" sldId="546"/>
            <ac:picMk id="9" creationId="{D027E2F6-BDA3-4D56-8560-79D9FE151C66}"/>
          </ac:picMkLst>
        </pc:picChg>
        <pc:picChg chg="add mod">
          <ac:chgData name="Ann Chou 周百鳳" userId="c30ace01-97e1-4649-979e-56146bc847de" providerId="ADAL" clId="{CB34526B-85BF-4B71-9C01-9944B71A389D}" dt="2022-08-22T01:38:12.776" v="617" actId="14100"/>
          <ac:picMkLst>
            <pc:docMk/>
            <pc:sldMk cId="61745326" sldId="546"/>
            <ac:picMk id="11" creationId="{77B0202F-5BF1-4CFF-B259-5AF3D1D5C4D6}"/>
          </ac:picMkLst>
        </pc:picChg>
        <pc:picChg chg="add mod">
          <ac:chgData name="Ann Chou 周百鳳" userId="c30ace01-97e1-4649-979e-56146bc847de" providerId="ADAL" clId="{CB34526B-85BF-4B71-9C01-9944B71A389D}" dt="2022-08-22T01:38:07.854" v="615" actId="1076"/>
          <ac:picMkLst>
            <pc:docMk/>
            <pc:sldMk cId="61745326" sldId="546"/>
            <ac:picMk id="12" creationId="{070D88CB-D97E-411E-A6CA-5A30891EC158}"/>
          </ac:picMkLst>
        </pc:picChg>
        <pc:picChg chg="add mod">
          <ac:chgData name="Ann Chou 周百鳳" userId="c30ace01-97e1-4649-979e-56146bc847de" providerId="ADAL" clId="{CB34526B-85BF-4B71-9C01-9944B71A389D}" dt="2022-08-22T01:45:53.303" v="626" actId="14100"/>
          <ac:picMkLst>
            <pc:docMk/>
            <pc:sldMk cId="61745326" sldId="546"/>
            <ac:picMk id="13" creationId="{31A2C8FA-5552-4995-B94B-4C1A309B3043}"/>
          </ac:picMkLst>
        </pc:picChg>
      </pc:sldChg>
      <pc:sldChg chg="modSp new mod ord">
        <pc:chgData name="Ann Chou 周百鳳" userId="c30ace01-97e1-4649-979e-56146bc847de" providerId="ADAL" clId="{CB34526B-85BF-4B71-9C01-9944B71A389D}" dt="2022-08-23T00:55:40.845" v="664"/>
        <pc:sldMkLst>
          <pc:docMk/>
          <pc:sldMk cId="1868101170" sldId="547"/>
        </pc:sldMkLst>
        <pc:spChg chg="mod">
          <ac:chgData name="Ann Chou 周百鳳" userId="c30ace01-97e1-4649-979e-56146bc847de" providerId="ADAL" clId="{CB34526B-85BF-4B71-9C01-9944B71A389D}" dt="2022-08-11T06:55:53.615" v="437"/>
          <ac:spMkLst>
            <pc:docMk/>
            <pc:sldMk cId="1868101170" sldId="547"/>
            <ac:spMk id="2" creationId="{EEEDD629-B44E-45B6-B62C-58F4AD42BF5C}"/>
          </ac:spMkLst>
        </pc:spChg>
      </pc:sldChg>
      <pc:sldChg chg="addSp delSp modSp new mod">
        <pc:chgData name="Ann Chou 周百鳳" userId="c30ace01-97e1-4649-979e-56146bc847de" providerId="ADAL" clId="{CB34526B-85BF-4B71-9C01-9944B71A389D}" dt="2022-08-24T02:57:17.155" v="681" actId="14100"/>
        <pc:sldMkLst>
          <pc:docMk/>
          <pc:sldMk cId="1417215277" sldId="548"/>
        </pc:sldMkLst>
        <pc:spChg chg="mod">
          <ac:chgData name="Ann Chou 周百鳳" userId="c30ace01-97e1-4649-979e-56146bc847de" providerId="ADAL" clId="{CB34526B-85BF-4B71-9C01-9944B71A389D}" dt="2022-08-11T06:56:34.463" v="452"/>
          <ac:spMkLst>
            <pc:docMk/>
            <pc:sldMk cId="1417215277" sldId="548"/>
            <ac:spMk id="2" creationId="{F2929F0C-A21A-420D-8243-068308623A5B}"/>
          </ac:spMkLst>
        </pc:spChg>
        <pc:spChg chg="del">
          <ac:chgData name="Ann Chou 周百鳳" userId="c30ace01-97e1-4649-979e-56146bc847de" providerId="ADAL" clId="{CB34526B-85BF-4B71-9C01-9944B71A389D}" dt="2022-08-22T01:46:30.146" v="627"/>
          <ac:spMkLst>
            <pc:docMk/>
            <pc:sldMk cId="1417215277" sldId="548"/>
            <ac:spMk id="3" creationId="{A07633C2-3635-4A78-9732-5D90CF014E8D}"/>
          </ac:spMkLst>
        </pc:spChg>
        <pc:spChg chg="add del mod">
          <ac:chgData name="Ann Chou 周百鳳" userId="c30ace01-97e1-4649-979e-56146bc847de" providerId="ADAL" clId="{CB34526B-85BF-4B71-9C01-9944B71A389D}" dt="2022-08-22T01:47:42.861" v="630"/>
          <ac:spMkLst>
            <pc:docMk/>
            <pc:sldMk cId="1417215277" sldId="548"/>
            <ac:spMk id="5" creationId="{BBD66A55-D7D8-4D5F-9D0B-53700C61306B}"/>
          </ac:spMkLst>
        </pc:spChg>
        <pc:spChg chg="add del mod">
          <ac:chgData name="Ann Chou 周百鳳" userId="c30ace01-97e1-4649-979e-56146bc847de" providerId="ADAL" clId="{CB34526B-85BF-4B71-9C01-9944B71A389D}" dt="2022-08-22T01:48:32.533" v="634"/>
          <ac:spMkLst>
            <pc:docMk/>
            <pc:sldMk cId="1417215277" sldId="548"/>
            <ac:spMk id="8" creationId="{FEE8E13A-0ACE-4AEA-B079-CC7F1B3D5F8A}"/>
          </ac:spMkLst>
        </pc:spChg>
        <pc:picChg chg="add del mod">
          <ac:chgData name="Ann Chou 周百鳳" userId="c30ace01-97e1-4649-979e-56146bc847de" providerId="ADAL" clId="{CB34526B-85BF-4B71-9C01-9944B71A389D}" dt="2022-08-22T01:48:30.917" v="633" actId="478"/>
          <ac:picMkLst>
            <pc:docMk/>
            <pc:sldMk cId="1417215277" sldId="548"/>
            <ac:picMk id="6" creationId="{53C2D7FA-D0B1-456B-82E1-BC8BE95DF8AA}"/>
          </ac:picMkLst>
        </pc:picChg>
        <pc:picChg chg="add mod">
          <ac:chgData name="Ann Chou 周百鳳" userId="c30ace01-97e1-4649-979e-56146bc847de" providerId="ADAL" clId="{CB34526B-85BF-4B71-9C01-9944B71A389D}" dt="2022-08-22T01:52:19.620" v="658" actId="14100"/>
          <ac:picMkLst>
            <pc:docMk/>
            <pc:sldMk cId="1417215277" sldId="548"/>
            <ac:picMk id="9" creationId="{38A5360A-BE98-4E0E-B604-1F0C1975321E}"/>
          </ac:picMkLst>
        </pc:picChg>
        <pc:picChg chg="add mod">
          <ac:chgData name="Ann Chou 周百鳳" userId="c30ace01-97e1-4649-979e-56146bc847de" providerId="ADAL" clId="{CB34526B-85BF-4B71-9C01-9944B71A389D}" dt="2022-08-22T01:52:16.491" v="657" actId="14100"/>
          <ac:picMkLst>
            <pc:docMk/>
            <pc:sldMk cId="1417215277" sldId="548"/>
            <ac:picMk id="10" creationId="{EC70139A-734C-4DD4-8299-4B3A92010CD5}"/>
          </ac:picMkLst>
        </pc:picChg>
        <pc:picChg chg="add del mod">
          <ac:chgData name="Ann Chou 周百鳳" userId="c30ace01-97e1-4649-979e-56146bc847de" providerId="ADAL" clId="{CB34526B-85BF-4B71-9C01-9944B71A389D}" dt="2022-08-22T01:46:33.418" v="629" actId="478"/>
          <ac:picMkLst>
            <pc:docMk/>
            <pc:sldMk cId="1417215277" sldId="548"/>
            <ac:picMk id="1026" creationId="{E0109F1D-905B-4AAF-9AD6-76BEB85CA7E3}"/>
          </ac:picMkLst>
        </pc:picChg>
        <pc:picChg chg="add mod">
          <ac:chgData name="Ann Chou 周百鳳" userId="c30ace01-97e1-4649-979e-56146bc847de" providerId="ADAL" clId="{CB34526B-85BF-4B71-9C01-9944B71A389D}" dt="2022-08-24T02:57:17.155" v="681" actId="14100"/>
          <ac:picMkLst>
            <pc:docMk/>
            <pc:sldMk cId="1417215277" sldId="548"/>
            <ac:picMk id="1028" creationId="{518C2217-67EC-4289-9E53-40EE29DBC571}"/>
          </ac:picMkLst>
        </pc:picChg>
        <pc:picChg chg="add mod">
          <ac:chgData name="Ann Chou 周百鳳" userId="c30ace01-97e1-4649-979e-56146bc847de" providerId="ADAL" clId="{CB34526B-85BF-4B71-9C01-9944B71A389D}" dt="2022-08-24T02:57:13.244" v="680" actId="14100"/>
          <ac:picMkLst>
            <pc:docMk/>
            <pc:sldMk cId="1417215277" sldId="548"/>
            <ac:picMk id="1030" creationId="{6934943B-1A02-4451-8DBD-90F9699D0362}"/>
          </ac:picMkLst>
        </pc:picChg>
      </pc:sldChg>
    </pc:docChg>
  </pc:docChgLst>
  <pc:docChgLst>
    <pc:chgData name="Ann Chou 周百鳳" userId="c30ace01-97e1-4649-979e-56146bc847de" providerId="ADAL" clId="{B076AC21-792D-4FC8-A233-CCAAA9CD9DEF}"/>
    <pc:docChg chg="delSld modSld">
      <pc:chgData name="Ann Chou 周百鳳" userId="c30ace01-97e1-4649-979e-56146bc847de" providerId="ADAL" clId="{B076AC21-792D-4FC8-A233-CCAAA9CD9DEF}" dt="2022-11-01T02:20:31.826" v="4" actId="6549"/>
      <pc:docMkLst>
        <pc:docMk/>
      </pc:docMkLst>
      <pc:sldChg chg="del">
        <pc:chgData name="Ann Chou 周百鳳" userId="c30ace01-97e1-4649-979e-56146bc847de" providerId="ADAL" clId="{B076AC21-792D-4FC8-A233-CCAAA9CD9DEF}" dt="2022-10-20T15:22:45.641" v="0" actId="47"/>
        <pc:sldMkLst>
          <pc:docMk/>
          <pc:sldMk cId="191790596" sldId="539"/>
        </pc:sldMkLst>
      </pc:sldChg>
      <pc:sldChg chg="del">
        <pc:chgData name="Ann Chou 周百鳳" userId="c30ace01-97e1-4649-979e-56146bc847de" providerId="ADAL" clId="{B076AC21-792D-4FC8-A233-CCAAA9CD9DEF}" dt="2022-10-20T15:22:45.641" v="0" actId="47"/>
        <pc:sldMkLst>
          <pc:docMk/>
          <pc:sldMk cId="2070893071" sldId="540"/>
        </pc:sldMkLst>
      </pc:sldChg>
      <pc:sldChg chg="del">
        <pc:chgData name="Ann Chou 周百鳳" userId="c30ace01-97e1-4649-979e-56146bc847de" providerId="ADAL" clId="{B076AC21-792D-4FC8-A233-CCAAA9CD9DEF}" dt="2022-10-20T15:22:45.641" v="0" actId="47"/>
        <pc:sldMkLst>
          <pc:docMk/>
          <pc:sldMk cId="2600852205" sldId="545"/>
        </pc:sldMkLst>
      </pc:sldChg>
      <pc:sldChg chg="del">
        <pc:chgData name="Ann Chou 周百鳳" userId="c30ace01-97e1-4649-979e-56146bc847de" providerId="ADAL" clId="{B076AC21-792D-4FC8-A233-CCAAA9CD9DEF}" dt="2022-10-20T15:22:45.641" v="0" actId="47"/>
        <pc:sldMkLst>
          <pc:docMk/>
          <pc:sldMk cId="61745326" sldId="546"/>
        </pc:sldMkLst>
      </pc:sldChg>
      <pc:sldChg chg="del">
        <pc:chgData name="Ann Chou 周百鳳" userId="c30ace01-97e1-4649-979e-56146bc847de" providerId="ADAL" clId="{B076AC21-792D-4FC8-A233-CCAAA9CD9DEF}" dt="2022-10-20T15:22:45.641" v="0" actId="47"/>
        <pc:sldMkLst>
          <pc:docMk/>
          <pc:sldMk cId="1868101170" sldId="547"/>
        </pc:sldMkLst>
      </pc:sldChg>
      <pc:sldChg chg="del">
        <pc:chgData name="Ann Chou 周百鳳" userId="c30ace01-97e1-4649-979e-56146bc847de" providerId="ADAL" clId="{B076AC21-792D-4FC8-A233-CCAAA9CD9DEF}" dt="2022-10-20T15:22:45.641" v="0" actId="47"/>
        <pc:sldMkLst>
          <pc:docMk/>
          <pc:sldMk cId="1417215277" sldId="548"/>
        </pc:sldMkLst>
      </pc:sldChg>
      <pc:sldChg chg="del">
        <pc:chgData name="Ann Chou 周百鳳" userId="c30ace01-97e1-4649-979e-56146bc847de" providerId="ADAL" clId="{B076AC21-792D-4FC8-A233-CCAAA9CD9DEF}" dt="2022-10-20T15:22:45.641" v="0" actId="47"/>
        <pc:sldMkLst>
          <pc:docMk/>
          <pc:sldMk cId="1410678499" sldId="549"/>
        </pc:sldMkLst>
      </pc:sldChg>
      <pc:sldChg chg="modSp mod">
        <pc:chgData name="Ann Chou 周百鳳" userId="c30ace01-97e1-4649-979e-56146bc847de" providerId="ADAL" clId="{B076AC21-792D-4FC8-A233-CCAAA9CD9DEF}" dt="2022-11-01T02:20:31.826" v="4" actId="6549"/>
        <pc:sldMkLst>
          <pc:docMk/>
          <pc:sldMk cId="3952933077" sldId="553"/>
        </pc:sldMkLst>
        <pc:spChg chg="mod">
          <ac:chgData name="Ann Chou 周百鳳" userId="c30ace01-97e1-4649-979e-56146bc847de" providerId="ADAL" clId="{B076AC21-792D-4FC8-A233-CCAAA9CD9DEF}" dt="2022-11-01T02:20:31.826" v="4" actId="6549"/>
          <ac:spMkLst>
            <pc:docMk/>
            <pc:sldMk cId="3952933077" sldId="553"/>
            <ac:spMk id="3" creationId="{38506C3E-A036-4EE4-A94B-634F8D0E98BA}"/>
          </ac:spMkLst>
        </pc:spChg>
      </pc:sldChg>
      <pc:sldChg chg="del">
        <pc:chgData name="Ann Chou 周百鳳" userId="c30ace01-97e1-4649-979e-56146bc847de" providerId="ADAL" clId="{B076AC21-792D-4FC8-A233-CCAAA9CD9DEF}" dt="2022-10-20T15:22:45.641" v="0" actId="47"/>
        <pc:sldMkLst>
          <pc:docMk/>
          <pc:sldMk cId="80439311" sldId="959"/>
        </pc:sldMkLst>
      </pc:sldChg>
    </pc:docChg>
  </pc:docChgLst>
  <pc:docChgLst>
    <pc:chgData name="Ann Chou 周百鳳" userId="c30ace01-97e1-4649-979e-56146bc847de" providerId="ADAL" clId="{85C561EC-575F-4558-BA72-4E6FCD331CD1}"/>
    <pc:docChg chg="modSld sldOrd">
      <pc:chgData name="Ann Chou 周百鳳" userId="c30ace01-97e1-4649-979e-56146bc847de" providerId="ADAL" clId="{85C561EC-575F-4558-BA72-4E6FCD331CD1}" dt="2022-10-04T06:28:57.562" v="114" actId="6549"/>
      <pc:docMkLst>
        <pc:docMk/>
      </pc:docMkLst>
      <pc:sldChg chg="ord">
        <pc:chgData name="Ann Chou 周百鳳" userId="c30ace01-97e1-4649-979e-56146bc847de" providerId="ADAL" clId="{85C561EC-575F-4558-BA72-4E6FCD331CD1}" dt="2022-10-03T09:22:08.523" v="57"/>
        <pc:sldMkLst>
          <pc:docMk/>
          <pc:sldMk cId="4117792807" sldId="288"/>
        </pc:sldMkLst>
      </pc:sldChg>
      <pc:sldChg chg="ord">
        <pc:chgData name="Ann Chou 周百鳳" userId="c30ace01-97e1-4649-979e-56146bc847de" providerId="ADAL" clId="{85C561EC-575F-4558-BA72-4E6FCD331CD1}" dt="2022-10-03T09:22:14.418" v="59"/>
        <pc:sldMkLst>
          <pc:docMk/>
          <pc:sldMk cId="4034590650" sldId="521"/>
        </pc:sldMkLst>
      </pc:sldChg>
      <pc:sldChg chg="modSp mod">
        <pc:chgData name="Ann Chou 周百鳳" userId="c30ace01-97e1-4649-979e-56146bc847de" providerId="ADAL" clId="{85C561EC-575F-4558-BA72-4E6FCD331CD1}" dt="2022-10-04T06:28:57.562" v="114" actId="6549"/>
        <pc:sldMkLst>
          <pc:docMk/>
          <pc:sldMk cId="1950075806" sldId="538"/>
        </pc:sldMkLst>
        <pc:spChg chg="mod">
          <ac:chgData name="Ann Chou 周百鳳" userId="c30ace01-97e1-4649-979e-56146bc847de" providerId="ADAL" clId="{85C561EC-575F-4558-BA72-4E6FCD331CD1}" dt="2022-10-04T06:28:57.562" v="114" actId="6549"/>
          <ac:spMkLst>
            <pc:docMk/>
            <pc:sldMk cId="1950075806" sldId="538"/>
            <ac:spMk id="3" creationId="{19B0AA6A-B272-4D9A-B004-6417C2CE1D3F}"/>
          </ac:spMkLst>
        </pc:spChg>
      </pc:sldChg>
      <pc:sldChg chg="ord">
        <pc:chgData name="Ann Chou 周百鳳" userId="c30ace01-97e1-4649-979e-56146bc847de" providerId="ADAL" clId="{85C561EC-575F-4558-BA72-4E6FCD331CD1}" dt="2022-10-03T09:59:02.277" v="68"/>
        <pc:sldMkLst>
          <pc:docMk/>
          <pc:sldMk cId="191790596" sldId="539"/>
        </pc:sldMkLst>
      </pc:sldChg>
      <pc:sldChg chg="ord">
        <pc:chgData name="Ann Chou 周百鳳" userId="c30ace01-97e1-4649-979e-56146bc847de" providerId="ADAL" clId="{85C561EC-575F-4558-BA72-4E6FCD331CD1}" dt="2022-10-03T09:21:57.244" v="55"/>
        <pc:sldMkLst>
          <pc:docMk/>
          <pc:sldMk cId="2070893071" sldId="540"/>
        </pc:sldMkLst>
      </pc:sldChg>
      <pc:sldChg chg="ord">
        <pc:chgData name="Ann Chou 周百鳳" userId="c30ace01-97e1-4649-979e-56146bc847de" providerId="ADAL" clId="{85C561EC-575F-4558-BA72-4E6FCD331CD1}" dt="2022-09-29T03:02:01.771" v="1"/>
        <pc:sldMkLst>
          <pc:docMk/>
          <pc:sldMk cId="1544235084" sldId="543"/>
        </pc:sldMkLst>
      </pc:sldChg>
      <pc:sldChg chg="ord">
        <pc:chgData name="Ann Chou 周百鳳" userId="c30ace01-97e1-4649-979e-56146bc847de" providerId="ADAL" clId="{85C561EC-575F-4558-BA72-4E6FCD331CD1}" dt="2022-10-03T09:21:57.244" v="55"/>
        <pc:sldMkLst>
          <pc:docMk/>
          <pc:sldMk cId="2600852205" sldId="545"/>
        </pc:sldMkLst>
      </pc:sldChg>
      <pc:sldChg chg="ord">
        <pc:chgData name="Ann Chou 周百鳳" userId="c30ace01-97e1-4649-979e-56146bc847de" providerId="ADAL" clId="{85C561EC-575F-4558-BA72-4E6FCD331CD1}" dt="2022-10-03T09:21:57.244" v="55"/>
        <pc:sldMkLst>
          <pc:docMk/>
          <pc:sldMk cId="61745326" sldId="546"/>
        </pc:sldMkLst>
      </pc:sldChg>
      <pc:sldChg chg="ord">
        <pc:chgData name="Ann Chou 周百鳳" userId="c30ace01-97e1-4649-979e-56146bc847de" providerId="ADAL" clId="{85C561EC-575F-4558-BA72-4E6FCD331CD1}" dt="2022-10-03T09:21:57.244" v="55"/>
        <pc:sldMkLst>
          <pc:docMk/>
          <pc:sldMk cId="1868101170" sldId="547"/>
        </pc:sldMkLst>
      </pc:sldChg>
      <pc:sldChg chg="ord">
        <pc:chgData name="Ann Chou 周百鳳" userId="c30ace01-97e1-4649-979e-56146bc847de" providerId="ADAL" clId="{85C561EC-575F-4558-BA72-4E6FCD331CD1}" dt="2022-10-03T09:21:57.244" v="55"/>
        <pc:sldMkLst>
          <pc:docMk/>
          <pc:sldMk cId="1417215277" sldId="548"/>
        </pc:sldMkLst>
      </pc:sldChg>
      <pc:sldChg chg="ord">
        <pc:chgData name="Ann Chou 周百鳳" userId="c30ace01-97e1-4649-979e-56146bc847de" providerId="ADAL" clId="{85C561EC-575F-4558-BA72-4E6FCD331CD1}" dt="2022-09-29T03:02:04.478" v="3"/>
        <pc:sldMkLst>
          <pc:docMk/>
          <pc:sldMk cId="1074236575" sldId="550"/>
        </pc:sldMkLst>
      </pc:sldChg>
    </pc:docChg>
  </pc:docChgLst>
  <pc:docChgLst>
    <pc:chgData name="Ann Chou 周百鳳" userId="c30ace01-97e1-4649-979e-56146bc847de" providerId="ADAL" clId="{4C23B28B-FB8C-487E-80A1-594AE0466897}"/>
    <pc:docChg chg="custSel addSld delSld modSld sldOrd">
      <pc:chgData name="Ann Chou 周百鳳" userId="c30ace01-97e1-4649-979e-56146bc847de" providerId="ADAL" clId="{4C23B28B-FB8C-487E-80A1-594AE0466897}" dt="2022-11-16T03:37:51.080" v="134" actId="47"/>
      <pc:docMkLst>
        <pc:docMk/>
      </pc:docMkLst>
      <pc:sldChg chg="add del">
        <pc:chgData name="Ann Chou 周百鳳" userId="c30ace01-97e1-4649-979e-56146bc847de" providerId="ADAL" clId="{4C23B28B-FB8C-487E-80A1-594AE0466897}" dt="2022-11-16T03:15:41.822" v="109" actId="47"/>
        <pc:sldMkLst>
          <pc:docMk/>
          <pc:sldMk cId="1026632546" sldId="293"/>
        </pc:sldMkLst>
      </pc:sldChg>
      <pc:sldChg chg="add del">
        <pc:chgData name="Ann Chou 周百鳳" userId="c30ace01-97e1-4649-979e-56146bc847de" providerId="ADAL" clId="{4C23B28B-FB8C-487E-80A1-594AE0466897}" dt="2022-11-16T03:15:45.564" v="111" actId="47"/>
        <pc:sldMkLst>
          <pc:docMk/>
          <pc:sldMk cId="2255173711" sldId="345"/>
        </pc:sldMkLst>
      </pc:sldChg>
      <pc:sldChg chg="add del">
        <pc:chgData name="Ann Chou 周百鳳" userId="c30ace01-97e1-4649-979e-56146bc847de" providerId="ADAL" clId="{4C23B28B-FB8C-487E-80A1-594AE0466897}" dt="2022-11-16T03:15:43.246" v="110" actId="47"/>
        <pc:sldMkLst>
          <pc:docMk/>
          <pc:sldMk cId="2591780584" sldId="356"/>
        </pc:sldMkLst>
      </pc:sldChg>
      <pc:sldChg chg="addSp delSp modSp mod">
        <pc:chgData name="Ann Chou 周百鳳" userId="c30ace01-97e1-4649-979e-56146bc847de" providerId="ADAL" clId="{4C23B28B-FB8C-487E-80A1-594AE0466897}" dt="2022-11-16T03:12:31.917" v="105" actId="207"/>
        <pc:sldMkLst>
          <pc:docMk/>
          <pc:sldMk cId="1598225086" sldId="532"/>
        </pc:sldMkLst>
        <pc:spChg chg="add del">
          <ac:chgData name="Ann Chou 周百鳳" userId="c30ace01-97e1-4649-979e-56146bc847de" providerId="ADAL" clId="{4C23B28B-FB8C-487E-80A1-594AE0466897}" dt="2022-11-16T03:11:32.667" v="36" actId="478"/>
          <ac:spMkLst>
            <pc:docMk/>
            <pc:sldMk cId="1598225086" sldId="532"/>
            <ac:spMk id="4" creationId="{B22071BF-90F0-4344-AED4-5D7DDC89CAA6}"/>
          </ac:spMkLst>
        </pc:spChg>
        <pc:spChg chg="add mod">
          <ac:chgData name="Ann Chou 周百鳳" userId="c30ace01-97e1-4649-979e-56146bc847de" providerId="ADAL" clId="{4C23B28B-FB8C-487E-80A1-594AE0466897}" dt="2022-11-16T03:12:31.917" v="105" actId="207"/>
          <ac:spMkLst>
            <pc:docMk/>
            <pc:sldMk cId="1598225086" sldId="532"/>
            <ac:spMk id="5" creationId="{A492D058-6FEF-4CD8-9BE6-9D4A96D8147F}"/>
          </ac:spMkLst>
        </pc:spChg>
        <pc:spChg chg="add del">
          <ac:chgData name="Ann Chou 周百鳳" userId="c30ace01-97e1-4649-979e-56146bc847de" providerId="ADAL" clId="{4C23B28B-FB8C-487E-80A1-594AE0466897}" dt="2022-11-16T03:11:49.787" v="39" actId="478"/>
          <ac:spMkLst>
            <pc:docMk/>
            <pc:sldMk cId="1598225086" sldId="532"/>
            <ac:spMk id="6" creationId="{0428994B-3D2D-47B1-A3B5-26103151D82C}"/>
          </ac:spMkLst>
        </pc:spChg>
      </pc:sldChg>
      <pc:sldChg chg="add">
        <pc:chgData name="Ann Chou 周百鳳" userId="c30ace01-97e1-4649-979e-56146bc847de" providerId="ADAL" clId="{4C23B28B-FB8C-487E-80A1-594AE0466897}" dt="2022-11-16T03:16:42.574" v="112"/>
        <pc:sldMkLst>
          <pc:docMk/>
          <pc:sldMk cId="191790596" sldId="539"/>
        </pc:sldMkLst>
      </pc:sldChg>
      <pc:sldChg chg="ord">
        <pc:chgData name="Ann Chou 周百鳳" userId="c30ace01-97e1-4649-979e-56146bc847de" providerId="ADAL" clId="{4C23B28B-FB8C-487E-80A1-594AE0466897}" dt="2022-11-16T03:20:03.702" v="128"/>
        <pc:sldMkLst>
          <pc:docMk/>
          <pc:sldMk cId="1544235084" sldId="543"/>
        </pc:sldMkLst>
      </pc:sldChg>
      <pc:sldChg chg="modSp del mod">
        <pc:chgData name="Ann Chou 周百鳳" userId="c30ace01-97e1-4649-979e-56146bc847de" providerId="ADAL" clId="{4C23B28B-FB8C-487E-80A1-594AE0466897}" dt="2022-11-16T03:37:47.773" v="133" actId="47"/>
        <pc:sldMkLst>
          <pc:docMk/>
          <pc:sldMk cId="883764976" sldId="544"/>
        </pc:sldMkLst>
        <pc:spChg chg="mod">
          <ac:chgData name="Ann Chou 周百鳳" userId="c30ace01-97e1-4649-979e-56146bc847de" providerId="ADAL" clId="{4C23B28B-FB8C-487E-80A1-594AE0466897}" dt="2022-11-15T15:24:55.800" v="22" actId="207"/>
          <ac:spMkLst>
            <pc:docMk/>
            <pc:sldMk cId="883764976" sldId="544"/>
            <ac:spMk id="3" creationId="{38506C3E-A036-4EE4-A94B-634F8D0E98BA}"/>
          </ac:spMkLst>
        </pc:spChg>
      </pc:sldChg>
      <pc:sldChg chg="del">
        <pc:chgData name="Ann Chou 周百鳳" userId="c30ace01-97e1-4649-979e-56146bc847de" providerId="ADAL" clId="{4C23B28B-FB8C-487E-80A1-594AE0466897}" dt="2022-11-16T03:20:23.360" v="131" actId="2696"/>
        <pc:sldMkLst>
          <pc:docMk/>
          <pc:sldMk cId="1074236575" sldId="550"/>
        </pc:sldMkLst>
      </pc:sldChg>
      <pc:sldChg chg="del ord">
        <pc:chgData name="Ann Chou 周百鳳" userId="c30ace01-97e1-4649-979e-56146bc847de" providerId="ADAL" clId="{4C23B28B-FB8C-487E-80A1-594AE0466897}" dt="2022-11-16T03:37:51.080" v="134" actId="47"/>
        <pc:sldMkLst>
          <pc:docMk/>
          <pc:sldMk cId="478814554" sldId="552"/>
        </pc:sldMkLst>
      </pc:sldChg>
      <pc:sldChg chg="del ord">
        <pc:chgData name="Ann Chou 周百鳳" userId="c30ace01-97e1-4649-979e-56146bc847de" providerId="ADAL" clId="{4C23B28B-FB8C-487E-80A1-594AE0466897}" dt="2022-11-16T03:19:45.946" v="126" actId="2696"/>
        <pc:sldMkLst>
          <pc:docMk/>
          <pc:sldMk cId="3952933077" sldId="553"/>
        </pc:sldMkLst>
      </pc:sldChg>
      <pc:sldChg chg="del">
        <pc:chgData name="Ann Chou 周百鳳" userId="c30ace01-97e1-4649-979e-56146bc847de" providerId="ADAL" clId="{4C23B28B-FB8C-487E-80A1-594AE0466897}" dt="2022-11-16T03:20:21.019" v="130" actId="2696"/>
        <pc:sldMkLst>
          <pc:docMk/>
          <pc:sldMk cId="1920506017" sldId="554"/>
        </pc:sldMkLst>
      </pc:sldChg>
      <pc:sldChg chg="del">
        <pc:chgData name="Ann Chou 周百鳳" userId="c30ace01-97e1-4649-979e-56146bc847de" providerId="ADAL" clId="{4C23B28B-FB8C-487E-80A1-594AE0466897}" dt="2022-11-16T03:20:17.203" v="129" actId="2696"/>
        <pc:sldMkLst>
          <pc:docMk/>
          <pc:sldMk cId="3344158090" sldId="555"/>
        </pc:sldMkLst>
      </pc:sldChg>
      <pc:sldChg chg="add">
        <pc:chgData name="Ann Chou 周百鳳" userId="c30ace01-97e1-4649-979e-56146bc847de" providerId="ADAL" clId="{4C23B28B-FB8C-487E-80A1-594AE0466897}" dt="2022-11-16T03:14:47.740" v="108"/>
        <pc:sldMkLst>
          <pc:docMk/>
          <pc:sldMk cId="3706202749" sldId="1366"/>
        </pc:sldMkLst>
      </pc:sldChg>
      <pc:sldChg chg="del ord">
        <pc:chgData name="Ann Chou 周百鳳" userId="c30ace01-97e1-4649-979e-56146bc847de" providerId="ADAL" clId="{4C23B28B-FB8C-487E-80A1-594AE0466897}" dt="2022-11-16T03:37:46.872" v="132" actId="47"/>
        <pc:sldMkLst>
          <pc:docMk/>
          <pc:sldMk cId="2977621161" sldId="1367"/>
        </pc:sldMkLst>
      </pc:sldChg>
      <pc:sldChg chg="add">
        <pc:chgData name="Ann Chou 周百鳳" userId="c30ace01-97e1-4649-979e-56146bc847de" providerId="ADAL" clId="{4C23B28B-FB8C-487E-80A1-594AE0466897}" dt="2022-11-16T03:14:47.740" v="108"/>
        <pc:sldMkLst>
          <pc:docMk/>
          <pc:sldMk cId="1069245853" sldId="1368"/>
        </pc:sldMkLst>
      </pc:sldChg>
      <pc:sldChg chg="add del">
        <pc:chgData name="Ann Chou 周百鳳" userId="c30ace01-97e1-4649-979e-56146bc847de" providerId="ADAL" clId="{4C23B28B-FB8C-487E-80A1-594AE0466897}" dt="2022-11-16T03:14:26.277" v="107" actId="2696"/>
        <pc:sldMkLst>
          <pc:docMk/>
          <pc:sldMk cId="3175938590" sldId="1368"/>
        </pc:sldMkLst>
      </pc:sldChg>
      <pc:sldChg chg="modSp add">
        <pc:chgData name="Ann Chou 周百鳳" userId="c30ace01-97e1-4649-979e-56146bc847de" providerId="ADAL" clId="{4C23B28B-FB8C-487E-80A1-594AE0466897}" dt="2022-11-16T03:19:31.816" v="125"/>
        <pc:sldMkLst>
          <pc:docMk/>
          <pc:sldMk cId="2110119190" sldId="1369"/>
        </pc:sldMkLst>
        <pc:graphicFrameChg chg="mod">
          <ac:chgData name="Ann Chou 周百鳳" userId="c30ace01-97e1-4649-979e-56146bc847de" providerId="ADAL" clId="{4C23B28B-FB8C-487E-80A1-594AE0466897}" dt="2022-11-16T03:19:31.816" v="125"/>
          <ac:graphicFrameMkLst>
            <pc:docMk/>
            <pc:sldMk cId="2110119190" sldId="1369"/>
            <ac:graphicFrameMk id="5" creationId="{BD5887B9-7FE6-7FC5-8B93-1757C16EBD1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BEC07-B466-4102-9C98-2640AE9ABF7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9811B14-78F0-450D-BC0F-8AF89B4CAFB1}">
      <dgm:prSet phldrT="[文字]"/>
      <dgm:spPr/>
      <dgm:t>
        <a:bodyPr/>
        <a:lstStyle/>
        <a:p>
          <a:r>
            <a:rPr lang="en-US" altLang="zh-TW" dirty="0"/>
            <a:t>Infrastructure</a:t>
          </a:r>
          <a:endParaRPr lang="zh-TW" altLang="en-US" dirty="0"/>
        </a:p>
      </dgm:t>
    </dgm:pt>
    <dgm:pt modelId="{2B98F4D1-27BC-4B1D-9D2F-877AC8850728}" type="parTrans" cxnId="{A2642CD2-2400-4991-872A-EE0239F3DD9F}">
      <dgm:prSet/>
      <dgm:spPr/>
      <dgm:t>
        <a:bodyPr/>
        <a:lstStyle/>
        <a:p>
          <a:endParaRPr lang="zh-TW" altLang="en-US"/>
        </a:p>
      </dgm:t>
    </dgm:pt>
    <dgm:pt modelId="{F718243D-BC4B-490F-9249-19579D29344C}" type="sibTrans" cxnId="{A2642CD2-2400-4991-872A-EE0239F3DD9F}">
      <dgm:prSet/>
      <dgm:spPr/>
      <dgm:t>
        <a:bodyPr/>
        <a:lstStyle/>
        <a:p>
          <a:endParaRPr lang="zh-TW" altLang="en-US"/>
        </a:p>
      </dgm:t>
    </dgm:pt>
    <dgm:pt modelId="{9FC4225E-5CD4-42D4-ACBF-22F80B5685C3}">
      <dgm:prSet phldrT="[文字]"/>
      <dgm:spPr/>
      <dgm:t>
        <a:bodyPr/>
        <a:lstStyle/>
        <a:p>
          <a:r>
            <a:rPr lang="en-US" altLang="zh-TW" dirty="0"/>
            <a:t>Server</a:t>
          </a:r>
          <a:endParaRPr lang="zh-TW" altLang="en-US" dirty="0"/>
        </a:p>
      </dgm:t>
    </dgm:pt>
    <dgm:pt modelId="{1035CDFA-641C-4F87-BCC3-59A9D0ABDF51}" type="parTrans" cxnId="{92222215-A2E9-4167-B17C-D308C63A2E1D}">
      <dgm:prSet/>
      <dgm:spPr/>
      <dgm:t>
        <a:bodyPr/>
        <a:lstStyle/>
        <a:p>
          <a:endParaRPr lang="zh-TW" altLang="en-US"/>
        </a:p>
      </dgm:t>
    </dgm:pt>
    <dgm:pt modelId="{F52D580D-7E07-478A-BF00-881060C75FBE}" type="sibTrans" cxnId="{92222215-A2E9-4167-B17C-D308C63A2E1D}">
      <dgm:prSet/>
      <dgm:spPr/>
      <dgm:t>
        <a:bodyPr/>
        <a:lstStyle/>
        <a:p>
          <a:endParaRPr lang="zh-TW" altLang="en-US"/>
        </a:p>
      </dgm:t>
    </dgm:pt>
    <dgm:pt modelId="{31904E5A-30D6-42AA-A1D8-0F58EFC06542}">
      <dgm:prSet phldrT="[文字]"/>
      <dgm:spPr/>
      <dgm:t>
        <a:bodyPr/>
        <a:lstStyle/>
        <a:p>
          <a:r>
            <a:rPr lang="en-US" altLang="zh-TW" dirty="0"/>
            <a:t>Network</a:t>
          </a:r>
          <a:endParaRPr lang="zh-TW" altLang="en-US" dirty="0"/>
        </a:p>
      </dgm:t>
    </dgm:pt>
    <dgm:pt modelId="{6ECBC533-4101-4DD6-B4CB-0DEFDA39A709}" type="parTrans" cxnId="{58C85F55-6697-41DC-97DD-DFDAE4952C80}">
      <dgm:prSet/>
      <dgm:spPr/>
      <dgm:t>
        <a:bodyPr/>
        <a:lstStyle/>
        <a:p>
          <a:endParaRPr lang="zh-TW" altLang="en-US"/>
        </a:p>
      </dgm:t>
    </dgm:pt>
    <dgm:pt modelId="{47460DC4-5E5C-4C44-A290-240E00CAA47D}" type="sibTrans" cxnId="{58C85F55-6697-41DC-97DD-DFDAE4952C80}">
      <dgm:prSet/>
      <dgm:spPr/>
      <dgm:t>
        <a:bodyPr/>
        <a:lstStyle/>
        <a:p>
          <a:endParaRPr lang="zh-TW" altLang="en-US"/>
        </a:p>
      </dgm:t>
    </dgm:pt>
    <dgm:pt modelId="{B1B76E37-153F-4147-A126-38638DE5010E}">
      <dgm:prSet phldrT="[文字]"/>
      <dgm:spPr/>
      <dgm:t>
        <a:bodyPr/>
        <a:lstStyle/>
        <a:p>
          <a:r>
            <a:rPr lang="en-US" altLang="zh-TW" dirty="0"/>
            <a:t>Security</a:t>
          </a:r>
          <a:endParaRPr lang="zh-TW" altLang="en-US" dirty="0"/>
        </a:p>
      </dgm:t>
    </dgm:pt>
    <dgm:pt modelId="{997C4099-DD4F-419B-92A6-9207FB20E9B4}" type="parTrans" cxnId="{68B15246-0B79-41C5-87AF-353C857738B3}">
      <dgm:prSet/>
      <dgm:spPr/>
      <dgm:t>
        <a:bodyPr/>
        <a:lstStyle/>
        <a:p>
          <a:endParaRPr lang="zh-TW" altLang="en-US"/>
        </a:p>
      </dgm:t>
    </dgm:pt>
    <dgm:pt modelId="{889D1CB4-1188-4950-B99C-D04DFBA4ADCB}" type="sibTrans" cxnId="{68B15246-0B79-41C5-87AF-353C857738B3}">
      <dgm:prSet/>
      <dgm:spPr/>
      <dgm:t>
        <a:bodyPr/>
        <a:lstStyle/>
        <a:p>
          <a:endParaRPr lang="zh-TW" altLang="en-US"/>
        </a:p>
      </dgm:t>
    </dgm:pt>
    <dgm:pt modelId="{FACCA482-0945-4E6E-845B-337B458CBFDD}">
      <dgm:prSet phldrT="[文字]"/>
      <dgm:spPr/>
      <dgm:t>
        <a:bodyPr/>
        <a:lstStyle/>
        <a:p>
          <a:r>
            <a:rPr lang="en-US" altLang="zh-TW" dirty="0"/>
            <a:t>Security Monitoring</a:t>
          </a:r>
          <a:endParaRPr lang="zh-TW" altLang="en-US" dirty="0"/>
        </a:p>
      </dgm:t>
    </dgm:pt>
    <dgm:pt modelId="{D08FD8CF-BAB8-471C-B157-5297B2CE2F41}" type="parTrans" cxnId="{2D0A8D7E-F4EB-4DFD-A508-F421D1CFCF20}">
      <dgm:prSet/>
      <dgm:spPr/>
      <dgm:t>
        <a:bodyPr/>
        <a:lstStyle/>
        <a:p>
          <a:endParaRPr lang="zh-TW" altLang="en-US"/>
        </a:p>
      </dgm:t>
    </dgm:pt>
    <dgm:pt modelId="{BD508A46-6148-4CC3-A4DB-3BF44CCAE435}" type="sibTrans" cxnId="{2D0A8D7E-F4EB-4DFD-A508-F421D1CFCF20}">
      <dgm:prSet/>
      <dgm:spPr/>
      <dgm:t>
        <a:bodyPr/>
        <a:lstStyle/>
        <a:p>
          <a:endParaRPr lang="zh-TW" altLang="en-US"/>
        </a:p>
      </dgm:t>
    </dgm:pt>
    <dgm:pt modelId="{5426DE81-7F43-4199-8EC4-77556035D0AC}">
      <dgm:prSet phldrT="[文字]"/>
      <dgm:spPr/>
      <dgm:t>
        <a:bodyPr/>
        <a:lstStyle/>
        <a:p>
          <a:r>
            <a:rPr lang="en-US" altLang="zh-TW" dirty="0"/>
            <a:t>Incident Response</a:t>
          </a:r>
          <a:endParaRPr lang="zh-TW" altLang="en-US" dirty="0"/>
        </a:p>
      </dgm:t>
    </dgm:pt>
    <dgm:pt modelId="{2A6D9476-312C-4BB6-AA14-325867148CC8}" type="parTrans" cxnId="{C53837B8-93B9-4CCB-9CB3-42C9022073A8}">
      <dgm:prSet/>
      <dgm:spPr/>
      <dgm:t>
        <a:bodyPr/>
        <a:lstStyle/>
        <a:p>
          <a:endParaRPr lang="zh-TW" altLang="en-US"/>
        </a:p>
      </dgm:t>
    </dgm:pt>
    <dgm:pt modelId="{18140E7F-3828-4EB8-8DE4-7B6E403F281C}" type="sibTrans" cxnId="{C53837B8-93B9-4CCB-9CB3-42C9022073A8}">
      <dgm:prSet/>
      <dgm:spPr/>
      <dgm:t>
        <a:bodyPr/>
        <a:lstStyle/>
        <a:p>
          <a:endParaRPr lang="zh-TW" altLang="en-US"/>
        </a:p>
      </dgm:t>
    </dgm:pt>
    <dgm:pt modelId="{01AF5615-C6CE-49D9-AA60-BE6713E8A7A1}">
      <dgm:prSet/>
      <dgm:spPr/>
      <dgm:t>
        <a:bodyPr/>
        <a:lstStyle/>
        <a:p>
          <a:r>
            <a:rPr lang="en-US" altLang="zh-TW"/>
            <a:t>DBA </a:t>
          </a:r>
          <a:endParaRPr lang="zh-TW" altLang="en-US"/>
        </a:p>
      </dgm:t>
    </dgm:pt>
    <dgm:pt modelId="{571B40F3-0D52-4876-BDA3-0797702C8B09}" type="parTrans" cxnId="{27304600-8D26-4AD2-9F21-F69BBCE50412}">
      <dgm:prSet/>
      <dgm:spPr/>
      <dgm:t>
        <a:bodyPr/>
        <a:lstStyle/>
        <a:p>
          <a:endParaRPr lang="zh-TW" altLang="en-US"/>
        </a:p>
      </dgm:t>
    </dgm:pt>
    <dgm:pt modelId="{A8E513BD-8D99-4014-A738-824F54BCFC16}" type="sibTrans" cxnId="{27304600-8D26-4AD2-9F21-F69BBCE50412}">
      <dgm:prSet/>
      <dgm:spPr/>
      <dgm:t>
        <a:bodyPr/>
        <a:lstStyle/>
        <a:p>
          <a:endParaRPr lang="zh-TW" altLang="en-US"/>
        </a:p>
      </dgm:t>
    </dgm:pt>
    <dgm:pt modelId="{8407DADD-BF13-4AC8-B571-0E6312B49FC6}">
      <dgm:prSet/>
      <dgm:spPr/>
      <dgm:t>
        <a:bodyPr/>
        <a:lstStyle/>
        <a:p>
          <a:r>
            <a:rPr lang="en-US" altLang="zh-TW"/>
            <a:t>Cloud</a:t>
          </a:r>
          <a:endParaRPr lang="zh-TW" altLang="en-US"/>
        </a:p>
      </dgm:t>
    </dgm:pt>
    <dgm:pt modelId="{530EEFA9-7A58-4FE6-B9B0-3D3D709C7B0E}" type="parTrans" cxnId="{46806CBC-6E31-4231-B0B9-C1003318AA84}">
      <dgm:prSet/>
      <dgm:spPr/>
      <dgm:t>
        <a:bodyPr/>
        <a:lstStyle/>
        <a:p>
          <a:endParaRPr lang="zh-TW" altLang="en-US"/>
        </a:p>
      </dgm:t>
    </dgm:pt>
    <dgm:pt modelId="{706614D7-2481-4A8F-BAA6-D6523FF3B718}" type="sibTrans" cxnId="{46806CBC-6E31-4231-B0B9-C1003318AA84}">
      <dgm:prSet/>
      <dgm:spPr/>
      <dgm:t>
        <a:bodyPr/>
        <a:lstStyle/>
        <a:p>
          <a:endParaRPr lang="zh-TW" altLang="en-US"/>
        </a:p>
      </dgm:t>
    </dgm:pt>
    <dgm:pt modelId="{97977BCF-C81B-4F94-8374-10C49BEDEBAB}">
      <dgm:prSet/>
      <dgm:spPr/>
      <dgm:t>
        <a:bodyPr/>
        <a:lstStyle/>
        <a:p>
          <a:r>
            <a:rPr lang="en-US" altLang="zh-TW"/>
            <a:t>Storage</a:t>
          </a:r>
          <a:endParaRPr lang="zh-TW" altLang="en-US"/>
        </a:p>
      </dgm:t>
    </dgm:pt>
    <dgm:pt modelId="{F454CD78-F0BB-4D59-8180-77768833B123}" type="parTrans" cxnId="{942633F9-CFD7-46AD-8D0F-45F00C2A5476}">
      <dgm:prSet/>
      <dgm:spPr/>
      <dgm:t>
        <a:bodyPr/>
        <a:lstStyle/>
        <a:p>
          <a:endParaRPr lang="zh-TW" altLang="en-US"/>
        </a:p>
      </dgm:t>
    </dgm:pt>
    <dgm:pt modelId="{019ADA70-A70F-472C-A74C-05EBC613A714}" type="sibTrans" cxnId="{942633F9-CFD7-46AD-8D0F-45F00C2A5476}">
      <dgm:prSet/>
      <dgm:spPr/>
      <dgm:t>
        <a:bodyPr/>
        <a:lstStyle/>
        <a:p>
          <a:endParaRPr lang="zh-TW" altLang="en-US"/>
        </a:p>
      </dgm:t>
    </dgm:pt>
    <dgm:pt modelId="{08C1BBDE-E8B1-40B3-A82D-22B15B019902}">
      <dgm:prSet/>
      <dgm:spPr/>
      <dgm:t>
        <a:bodyPr/>
        <a:lstStyle/>
        <a:p>
          <a:r>
            <a:rPr lang="en-US" altLang="zh-TW" dirty="0"/>
            <a:t>Modern Cybersecurity Architecture</a:t>
          </a:r>
        </a:p>
      </dgm:t>
    </dgm:pt>
    <dgm:pt modelId="{F68E1D81-8142-4724-AFBD-83D0D8C1547B}" type="parTrans" cxnId="{AB7203EE-97F3-429E-ABEF-2CE2B2A3B741}">
      <dgm:prSet/>
      <dgm:spPr/>
      <dgm:t>
        <a:bodyPr/>
        <a:lstStyle/>
        <a:p>
          <a:endParaRPr lang="zh-TW" altLang="en-US"/>
        </a:p>
      </dgm:t>
    </dgm:pt>
    <dgm:pt modelId="{E29711BE-4DA5-495B-89B5-3296E879241D}" type="sibTrans" cxnId="{AB7203EE-97F3-429E-ABEF-2CE2B2A3B741}">
      <dgm:prSet/>
      <dgm:spPr/>
      <dgm:t>
        <a:bodyPr/>
        <a:lstStyle/>
        <a:p>
          <a:endParaRPr lang="zh-TW" altLang="en-US"/>
        </a:p>
      </dgm:t>
    </dgm:pt>
    <dgm:pt modelId="{4BAA1F26-671A-4A09-8732-46B9BC067082}">
      <dgm:prSet/>
      <dgm:spPr/>
      <dgm:t>
        <a:bodyPr/>
        <a:lstStyle/>
        <a:p>
          <a:r>
            <a:rPr lang="en-US" altLang="zh-TW" dirty="0"/>
            <a:t>Data Security and Endpoint Security</a:t>
          </a:r>
        </a:p>
      </dgm:t>
    </dgm:pt>
    <dgm:pt modelId="{C06F1AEE-E8E0-4976-B606-F8A332319064}" type="parTrans" cxnId="{8C544191-6099-40FA-828C-5158914E4167}">
      <dgm:prSet/>
      <dgm:spPr/>
      <dgm:t>
        <a:bodyPr/>
        <a:lstStyle/>
        <a:p>
          <a:endParaRPr lang="zh-TW" altLang="en-US"/>
        </a:p>
      </dgm:t>
    </dgm:pt>
    <dgm:pt modelId="{38674E01-7B06-44A7-BB26-D195C0E7AF74}" type="sibTrans" cxnId="{8C544191-6099-40FA-828C-5158914E4167}">
      <dgm:prSet/>
      <dgm:spPr/>
      <dgm:t>
        <a:bodyPr/>
        <a:lstStyle/>
        <a:p>
          <a:endParaRPr lang="zh-TW" altLang="en-US"/>
        </a:p>
      </dgm:t>
    </dgm:pt>
    <dgm:pt modelId="{DBDE97B5-DDE9-40DB-866D-12D79BBEC9AC}">
      <dgm:prSet/>
      <dgm:spPr/>
      <dgm:t>
        <a:bodyPr/>
        <a:lstStyle/>
        <a:p>
          <a:r>
            <a:rPr lang="en-US" altLang="zh-TW"/>
            <a:t>Vulnerability Management</a:t>
          </a:r>
          <a:endParaRPr lang="zh-TW" altLang="en-US"/>
        </a:p>
      </dgm:t>
    </dgm:pt>
    <dgm:pt modelId="{82E810E8-7BA4-421B-84D1-8AC798BF9B38}" type="parTrans" cxnId="{A683B9FF-7C40-4365-A48A-309F8015F762}">
      <dgm:prSet/>
      <dgm:spPr/>
      <dgm:t>
        <a:bodyPr/>
        <a:lstStyle/>
        <a:p>
          <a:endParaRPr lang="zh-TW" altLang="en-US"/>
        </a:p>
      </dgm:t>
    </dgm:pt>
    <dgm:pt modelId="{325F384B-75BC-4F4B-B51E-F39BD54193AE}" type="sibTrans" cxnId="{A683B9FF-7C40-4365-A48A-309F8015F762}">
      <dgm:prSet/>
      <dgm:spPr/>
      <dgm:t>
        <a:bodyPr/>
        <a:lstStyle/>
        <a:p>
          <a:endParaRPr lang="zh-TW" altLang="en-US"/>
        </a:p>
      </dgm:t>
    </dgm:pt>
    <dgm:pt modelId="{E16B16FE-580A-4C13-88EB-C2CE2F60FA04}">
      <dgm:prSet/>
      <dgm:spPr/>
      <dgm:t>
        <a:bodyPr/>
        <a:lstStyle/>
        <a:p>
          <a:r>
            <a:rPr lang="en-US" altLang="zh-TW" dirty="0"/>
            <a:t>Programming</a:t>
          </a:r>
        </a:p>
      </dgm:t>
    </dgm:pt>
    <dgm:pt modelId="{F16F646B-A1B9-4566-B74C-FB473DBF0544}" type="parTrans" cxnId="{F2A01ACC-1BFE-4B75-AA25-E0C8BF8BAB2E}">
      <dgm:prSet/>
      <dgm:spPr/>
      <dgm:t>
        <a:bodyPr/>
        <a:lstStyle/>
        <a:p>
          <a:endParaRPr lang="zh-TW" altLang="en-US"/>
        </a:p>
      </dgm:t>
    </dgm:pt>
    <dgm:pt modelId="{A8D4F9E8-96F1-45A5-8C2B-2499A0093543}" type="sibTrans" cxnId="{F2A01ACC-1BFE-4B75-AA25-E0C8BF8BAB2E}">
      <dgm:prSet/>
      <dgm:spPr/>
      <dgm:t>
        <a:bodyPr/>
        <a:lstStyle/>
        <a:p>
          <a:endParaRPr lang="zh-TW" altLang="en-US"/>
        </a:p>
      </dgm:t>
    </dgm:pt>
    <dgm:pt modelId="{65322CBB-3A2E-4594-9DC3-099847AA43C1}">
      <dgm:prSet/>
      <dgm:spPr/>
      <dgm:t>
        <a:bodyPr/>
        <a:lstStyle/>
        <a:p>
          <a:r>
            <a:rPr lang="en-US" altLang="zh-TW" dirty="0"/>
            <a:t>SAP, Web , API, Data lake,</a:t>
          </a:r>
          <a:r>
            <a:rPr lang="zh-TW" altLang="en-US" dirty="0"/>
            <a:t> </a:t>
          </a:r>
          <a:r>
            <a:rPr lang="en-US" altLang="zh-TW" dirty="0"/>
            <a:t>Java, C#</a:t>
          </a:r>
        </a:p>
      </dgm:t>
    </dgm:pt>
    <dgm:pt modelId="{849A90C5-7E70-49C3-8F75-187C79A3BA0E}" type="parTrans" cxnId="{977AF1AA-23C2-4CF1-A04B-0DA8144FDEB4}">
      <dgm:prSet/>
      <dgm:spPr/>
      <dgm:t>
        <a:bodyPr/>
        <a:lstStyle/>
        <a:p>
          <a:endParaRPr lang="zh-TW" altLang="en-US"/>
        </a:p>
      </dgm:t>
    </dgm:pt>
    <dgm:pt modelId="{A9842773-08F4-4343-8A5F-AC4E694E0184}" type="sibTrans" cxnId="{977AF1AA-23C2-4CF1-A04B-0DA8144FDEB4}">
      <dgm:prSet/>
      <dgm:spPr/>
      <dgm:t>
        <a:bodyPr/>
        <a:lstStyle/>
        <a:p>
          <a:endParaRPr lang="zh-TW" altLang="en-US"/>
        </a:p>
      </dgm:t>
    </dgm:pt>
    <dgm:pt modelId="{C5B907D7-285C-4CB3-9591-9DB42BFCD034}">
      <dgm:prSet/>
      <dgm:spPr/>
      <dgm:t>
        <a:bodyPr/>
        <a:lstStyle/>
        <a:p>
          <a:r>
            <a:rPr lang="en-US" altLang="zh-TW" dirty="0"/>
            <a:t>SSDLC : </a:t>
          </a:r>
          <a:r>
            <a:rPr lang="zh-TW" altLang="en-US" dirty="0"/>
            <a:t> </a:t>
          </a:r>
          <a:r>
            <a:rPr lang="en-US" altLang="zh-TW" dirty="0"/>
            <a:t>security software develop life cycle</a:t>
          </a:r>
        </a:p>
      </dgm:t>
    </dgm:pt>
    <dgm:pt modelId="{4B4A5281-6112-4736-944F-049D9F1C17C0}" type="parTrans" cxnId="{F14BC6FD-C1DF-4C32-ABCD-831BA4199D36}">
      <dgm:prSet/>
      <dgm:spPr/>
      <dgm:t>
        <a:bodyPr/>
        <a:lstStyle/>
        <a:p>
          <a:endParaRPr lang="zh-TW" altLang="en-US"/>
        </a:p>
      </dgm:t>
    </dgm:pt>
    <dgm:pt modelId="{DD1A4436-008D-4506-9E06-43835F0D4E64}" type="sibTrans" cxnId="{F14BC6FD-C1DF-4C32-ABCD-831BA4199D36}">
      <dgm:prSet/>
      <dgm:spPr/>
      <dgm:t>
        <a:bodyPr/>
        <a:lstStyle/>
        <a:p>
          <a:endParaRPr lang="zh-TW" altLang="en-US"/>
        </a:p>
      </dgm:t>
    </dgm:pt>
    <dgm:pt modelId="{5575547C-1360-42C2-ABDE-927F4EA08399}" type="pres">
      <dgm:prSet presAssocID="{ABABEC07-B466-4102-9C98-2640AE9ABF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7562C9-291D-4A9F-BE30-AFC9713D22C4}" type="pres">
      <dgm:prSet presAssocID="{C9811B14-78F0-450D-BC0F-8AF89B4CAFB1}" presName="root" presStyleCnt="0"/>
      <dgm:spPr/>
    </dgm:pt>
    <dgm:pt modelId="{3BCF39B4-0E1F-4BF0-96B0-43167826C130}" type="pres">
      <dgm:prSet presAssocID="{C9811B14-78F0-450D-BC0F-8AF89B4CAFB1}" presName="rootComposite" presStyleCnt="0"/>
      <dgm:spPr/>
    </dgm:pt>
    <dgm:pt modelId="{A22C97FC-8AB9-41EF-AAA9-400D611319DF}" type="pres">
      <dgm:prSet presAssocID="{C9811B14-78F0-450D-BC0F-8AF89B4CAFB1}" presName="rootText" presStyleLbl="node1" presStyleIdx="0" presStyleCnt="3"/>
      <dgm:spPr/>
    </dgm:pt>
    <dgm:pt modelId="{2D44D263-35A9-4C88-8B71-C7EB77FFB927}" type="pres">
      <dgm:prSet presAssocID="{C9811B14-78F0-450D-BC0F-8AF89B4CAFB1}" presName="rootConnector" presStyleLbl="node1" presStyleIdx="0" presStyleCnt="3"/>
      <dgm:spPr/>
    </dgm:pt>
    <dgm:pt modelId="{64024215-B62B-4A48-8519-3D771154664D}" type="pres">
      <dgm:prSet presAssocID="{C9811B14-78F0-450D-BC0F-8AF89B4CAFB1}" presName="childShape" presStyleCnt="0"/>
      <dgm:spPr/>
    </dgm:pt>
    <dgm:pt modelId="{D720E30D-8A91-4C69-A3B4-BE33C1F289C6}" type="pres">
      <dgm:prSet presAssocID="{1035CDFA-641C-4F87-BCC3-59A9D0ABDF51}" presName="Name13" presStyleLbl="parChTrans1D2" presStyleIdx="0" presStyleCnt="12"/>
      <dgm:spPr/>
    </dgm:pt>
    <dgm:pt modelId="{D01343ED-C3CA-4105-A6E5-44BE9895F117}" type="pres">
      <dgm:prSet presAssocID="{9FC4225E-5CD4-42D4-ACBF-22F80B5685C3}" presName="childText" presStyleLbl="bgAcc1" presStyleIdx="0" presStyleCnt="12">
        <dgm:presLayoutVars>
          <dgm:bulletEnabled val="1"/>
        </dgm:presLayoutVars>
      </dgm:prSet>
      <dgm:spPr/>
    </dgm:pt>
    <dgm:pt modelId="{ECDA5F84-0FED-423B-A9AE-23A2085836C4}" type="pres">
      <dgm:prSet presAssocID="{6ECBC533-4101-4DD6-B4CB-0DEFDA39A709}" presName="Name13" presStyleLbl="parChTrans1D2" presStyleIdx="1" presStyleCnt="12"/>
      <dgm:spPr/>
    </dgm:pt>
    <dgm:pt modelId="{C006F9F0-6581-475F-8F7E-FFABE8141078}" type="pres">
      <dgm:prSet presAssocID="{31904E5A-30D6-42AA-A1D8-0F58EFC06542}" presName="childText" presStyleLbl="bgAcc1" presStyleIdx="1" presStyleCnt="12">
        <dgm:presLayoutVars>
          <dgm:bulletEnabled val="1"/>
        </dgm:presLayoutVars>
      </dgm:prSet>
      <dgm:spPr/>
    </dgm:pt>
    <dgm:pt modelId="{97E284B7-06B5-4419-9B73-C83B2E252D12}" type="pres">
      <dgm:prSet presAssocID="{571B40F3-0D52-4876-BDA3-0797702C8B09}" presName="Name13" presStyleLbl="parChTrans1D2" presStyleIdx="2" presStyleCnt="12"/>
      <dgm:spPr/>
    </dgm:pt>
    <dgm:pt modelId="{E12FCFA1-47BA-443F-A4F4-A2455C9BE115}" type="pres">
      <dgm:prSet presAssocID="{01AF5615-C6CE-49D9-AA60-BE6713E8A7A1}" presName="childText" presStyleLbl="bgAcc1" presStyleIdx="2" presStyleCnt="12">
        <dgm:presLayoutVars>
          <dgm:bulletEnabled val="1"/>
        </dgm:presLayoutVars>
      </dgm:prSet>
      <dgm:spPr/>
    </dgm:pt>
    <dgm:pt modelId="{8DD4D7DB-FD7D-43AB-98BC-F804FA669141}" type="pres">
      <dgm:prSet presAssocID="{530EEFA9-7A58-4FE6-B9B0-3D3D709C7B0E}" presName="Name13" presStyleLbl="parChTrans1D2" presStyleIdx="3" presStyleCnt="12"/>
      <dgm:spPr/>
    </dgm:pt>
    <dgm:pt modelId="{838A2A12-6B7F-4F5C-97DF-31BDCCDC9A47}" type="pres">
      <dgm:prSet presAssocID="{8407DADD-BF13-4AC8-B571-0E6312B49FC6}" presName="childText" presStyleLbl="bgAcc1" presStyleIdx="3" presStyleCnt="12">
        <dgm:presLayoutVars>
          <dgm:bulletEnabled val="1"/>
        </dgm:presLayoutVars>
      </dgm:prSet>
      <dgm:spPr/>
    </dgm:pt>
    <dgm:pt modelId="{DB8491E6-F39D-40B2-B6B5-D5A1D16A0B6C}" type="pres">
      <dgm:prSet presAssocID="{F454CD78-F0BB-4D59-8180-77768833B123}" presName="Name13" presStyleLbl="parChTrans1D2" presStyleIdx="4" presStyleCnt="12"/>
      <dgm:spPr/>
    </dgm:pt>
    <dgm:pt modelId="{2DB0E6B0-F584-4446-B808-6AFD0687DE83}" type="pres">
      <dgm:prSet presAssocID="{97977BCF-C81B-4F94-8374-10C49BEDEBAB}" presName="childText" presStyleLbl="bgAcc1" presStyleIdx="4" presStyleCnt="12">
        <dgm:presLayoutVars>
          <dgm:bulletEnabled val="1"/>
        </dgm:presLayoutVars>
      </dgm:prSet>
      <dgm:spPr/>
    </dgm:pt>
    <dgm:pt modelId="{E35F3226-0B68-4BE8-9469-ECE2831B8938}" type="pres">
      <dgm:prSet presAssocID="{B1B76E37-153F-4147-A126-38638DE5010E}" presName="root" presStyleCnt="0"/>
      <dgm:spPr/>
    </dgm:pt>
    <dgm:pt modelId="{9DB842B1-5284-410E-8DF5-EB64F1B7039D}" type="pres">
      <dgm:prSet presAssocID="{B1B76E37-153F-4147-A126-38638DE5010E}" presName="rootComposite" presStyleCnt="0"/>
      <dgm:spPr/>
    </dgm:pt>
    <dgm:pt modelId="{0AE6D544-8306-49FD-9AB2-E9563B2088F7}" type="pres">
      <dgm:prSet presAssocID="{B1B76E37-153F-4147-A126-38638DE5010E}" presName="rootText" presStyleLbl="node1" presStyleIdx="1" presStyleCnt="3"/>
      <dgm:spPr/>
    </dgm:pt>
    <dgm:pt modelId="{545CC51E-8525-4A9E-AC35-AC34C769C15B}" type="pres">
      <dgm:prSet presAssocID="{B1B76E37-153F-4147-A126-38638DE5010E}" presName="rootConnector" presStyleLbl="node1" presStyleIdx="1" presStyleCnt="3"/>
      <dgm:spPr/>
    </dgm:pt>
    <dgm:pt modelId="{17BBE49E-49A1-475B-8755-E0322E01B299}" type="pres">
      <dgm:prSet presAssocID="{B1B76E37-153F-4147-A126-38638DE5010E}" presName="childShape" presStyleCnt="0"/>
      <dgm:spPr/>
    </dgm:pt>
    <dgm:pt modelId="{D837D757-DB5A-4511-AA75-6CA300C27C85}" type="pres">
      <dgm:prSet presAssocID="{D08FD8CF-BAB8-471C-B157-5297B2CE2F41}" presName="Name13" presStyleLbl="parChTrans1D2" presStyleIdx="5" presStyleCnt="12"/>
      <dgm:spPr/>
    </dgm:pt>
    <dgm:pt modelId="{CE8DAE58-C8EB-46C7-82F8-FA9C60D57579}" type="pres">
      <dgm:prSet presAssocID="{FACCA482-0945-4E6E-845B-337B458CBFDD}" presName="childText" presStyleLbl="bgAcc1" presStyleIdx="5" presStyleCnt="12">
        <dgm:presLayoutVars>
          <dgm:bulletEnabled val="1"/>
        </dgm:presLayoutVars>
      </dgm:prSet>
      <dgm:spPr/>
    </dgm:pt>
    <dgm:pt modelId="{646E2E3F-BE7D-4CDD-BCDA-EC6647E291ED}" type="pres">
      <dgm:prSet presAssocID="{2A6D9476-312C-4BB6-AA14-325867148CC8}" presName="Name13" presStyleLbl="parChTrans1D2" presStyleIdx="6" presStyleCnt="12"/>
      <dgm:spPr/>
    </dgm:pt>
    <dgm:pt modelId="{99BD3670-72DE-48B6-89D7-599D87B8E60F}" type="pres">
      <dgm:prSet presAssocID="{5426DE81-7F43-4199-8EC4-77556035D0AC}" presName="childText" presStyleLbl="bgAcc1" presStyleIdx="6" presStyleCnt="12">
        <dgm:presLayoutVars>
          <dgm:bulletEnabled val="1"/>
        </dgm:presLayoutVars>
      </dgm:prSet>
      <dgm:spPr/>
    </dgm:pt>
    <dgm:pt modelId="{7825CC87-B5BA-4604-BA0B-F92DAFAD26AC}" type="pres">
      <dgm:prSet presAssocID="{F68E1D81-8142-4724-AFBD-83D0D8C1547B}" presName="Name13" presStyleLbl="parChTrans1D2" presStyleIdx="7" presStyleCnt="12"/>
      <dgm:spPr/>
    </dgm:pt>
    <dgm:pt modelId="{6E1E300E-0D24-430B-85E2-15952EC53B2B}" type="pres">
      <dgm:prSet presAssocID="{08C1BBDE-E8B1-40B3-A82D-22B15B019902}" presName="childText" presStyleLbl="bgAcc1" presStyleIdx="7" presStyleCnt="12">
        <dgm:presLayoutVars>
          <dgm:bulletEnabled val="1"/>
        </dgm:presLayoutVars>
      </dgm:prSet>
      <dgm:spPr/>
    </dgm:pt>
    <dgm:pt modelId="{738D78D7-0B42-422D-8131-422E32C69F5F}" type="pres">
      <dgm:prSet presAssocID="{C06F1AEE-E8E0-4976-B606-F8A332319064}" presName="Name13" presStyleLbl="parChTrans1D2" presStyleIdx="8" presStyleCnt="12"/>
      <dgm:spPr/>
    </dgm:pt>
    <dgm:pt modelId="{A84968FD-3114-40BA-A0D9-4DFFF4DF3021}" type="pres">
      <dgm:prSet presAssocID="{4BAA1F26-671A-4A09-8732-46B9BC067082}" presName="childText" presStyleLbl="bgAcc1" presStyleIdx="8" presStyleCnt="12">
        <dgm:presLayoutVars>
          <dgm:bulletEnabled val="1"/>
        </dgm:presLayoutVars>
      </dgm:prSet>
      <dgm:spPr/>
    </dgm:pt>
    <dgm:pt modelId="{E6060114-06FE-41E9-B3B7-9A7F0BE095F6}" type="pres">
      <dgm:prSet presAssocID="{82E810E8-7BA4-421B-84D1-8AC798BF9B38}" presName="Name13" presStyleLbl="parChTrans1D2" presStyleIdx="9" presStyleCnt="12"/>
      <dgm:spPr/>
    </dgm:pt>
    <dgm:pt modelId="{F48B8A3E-526C-4352-A54D-1AA09724B93E}" type="pres">
      <dgm:prSet presAssocID="{DBDE97B5-DDE9-40DB-866D-12D79BBEC9AC}" presName="childText" presStyleLbl="bgAcc1" presStyleIdx="9" presStyleCnt="12">
        <dgm:presLayoutVars>
          <dgm:bulletEnabled val="1"/>
        </dgm:presLayoutVars>
      </dgm:prSet>
      <dgm:spPr/>
    </dgm:pt>
    <dgm:pt modelId="{B0ACC599-581E-44EB-B95A-2D2EF791C529}" type="pres">
      <dgm:prSet presAssocID="{E16B16FE-580A-4C13-88EB-C2CE2F60FA04}" presName="root" presStyleCnt="0"/>
      <dgm:spPr/>
    </dgm:pt>
    <dgm:pt modelId="{2F0B5353-DA8A-4AA5-8DCE-FCCC3C002B49}" type="pres">
      <dgm:prSet presAssocID="{E16B16FE-580A-4C13-88EB-C2CE2F60FA04}" presName="rootComposite" presStyleCnt="0"/>
      <dgm:spPr/>
    </dgm:pt>
    <dgm:pt modelId="{B163D341-3AA0-45BC-86BF-E5FD2B58DCAE}" type="pres">
      <dgm:prSet presAssocID="{E16B16FE-580A-4C13-88EB-C2CE2F60FA04}" presName="rootText" presStyleLbl="node1" presStyleIdx="2" presStyleCnt="3"/>
      <dgm:spPr/>
    </dgm:pt>
    <dgm:pt modelId="{4594D925-5E2E-4BD5-8E1A-115D68A691FC}" type="pres">
      <dgm:prSet presAssocID="{E16B16FE-580A-4C13-88EB-C2CE2F60FA04}" presName="rootConnector" presStyleLbl="node1" presStyleIdx="2" presStyleCnt="3"/>
      <dgm:spPr/>
    </dgm:pt>
    <dgm:pt modelId="{71949FF0-D071-4867-815F-F67D854E833C}" type="pres">
      <dgm:prSet presAssocID="{E16B16FE-580A-4C13-88EB-C2CE2F60FA04}" presName="childShape" presStyleCnt="0"/>
      <dgm:spPr/>
    </dgm:pt>
    <dgm:pt modelId="{0CA9ECB8-B5AA-4015-A1D9-6C44A8EBC4BE}" type="pres">
      <dgm:prSet presAssocID="{849A90C5-7E70-49C3-8F75-187C79A3BA0E}" presName="Name13" presStyleLbl="parChTrans1D2" presStyleIdx="10" presStyleCnt="12"/>
      <dgm:spPr/>
    </dgm:pt>
    <dgm:pt modelId="{AF48433E-FCA2-45E6-BF98-CC1712106D0F}" type="pres">
      <dgm:prSet presAssocID="{65322CBB-3A2E-4594-9DC3-099847AA43C1}" presName="childText" presStyleLbl="bgAcc1" presStyleIdx="10" presStyleCnt="12" custScaleX="177988">
        <dgm:presLayoutVars>
          <dgm:bulletEnabled val="1"/>
        </dgm:presLayoutVars>
      </dgm:prSet>
      <dgm:spPr/>
    </dgm:pt>
    <dgm:pt modelId="{EB0708DF-EE74-44A9-AD6D-A69A5E3F57DA}" type="pres">
      <dgm:prSet presAssocID="{4B4A5281-6112-4736-944F-049D9F1C17C0}" presName="Name13" presStyleLbl="parChTrans1D2" presStyleIdx="11" presStyleCnt="12"/>
      <dgm:spPr/>
    </dgm:pt>
    <dgm:pt modelId="{182BEDFE-1253-40F7-A63D-1010C0E124AC}" type="pres">
      <dgm:prSet presAssocID="{C5B907D7-285C-4CB3-9591-9DB42BFCD034}" presName="childText" presStyleLbl="bgAcc1" presStyleIdx="11" presStyleCnt="12" custScaleX="168717" custLinFactNeighborX="1870" custLinFactNeighborY="4103">
        <dgm:presLayoutVars>
          <dgm:bulletEnabled val="1"/>
        </dgm:presLayoutVars>
      </dgm:prSet>
      <dgm:spPr/>
    </dgm:pt>
  </dgm:ptLst>
  <dgm:cxnLst>
    <dgm:cxn modelId="{27304600-8D26-4AD2-9F21-F69BBCE50412}" srcId="{C9811B14-78F0-450D-BC0F-8AF89B4CAFB1}" destId="{01AF5615-C6CE-49D9-AA60-BE6713E8A7A1}" srcOrd="2" destOrd="0" parTransId="{571B40F3-0D52-4876-BDA3-0797702C8B09}" sibTransId="{A8E513BD-8D99-4014-A738-824F54BCFC16}"/>
    <dgm:cxn modelId="{AE374004-A9CE-4D72-8D4F-F9C7EF42BE53}" type="presOf" srcId="{1035CDFA-641C-4F87-BCC3-59A9D0ABDF51}" destId="{D720E30D-8A91-4C69-A3B4-BE33C1F289C6}" srcOrd="0" destOrd="0" presId="urn:microsoft.com/office/officeart/2005/8/layout/hierarchy3"/>
    <dgm:cxn modelId="{1BCFC60F-6E8B-406A-871F-C1FCA0BC459B}" type="presOf" srcId="{82E810E8-7BA4-421B-84D1-8AC798BF9B38}" destId="{E6060114-06FE-41E9-B3B7-9A7F0BE095F6}" srcOrd="0" destOrd="0" presId="urn:microsoft.com/office/officeart/2005/8/layout/hierarchy3"/>
    <dgm:cxn modelId="{9EB4AC11-1FEE-47DA-8622-5C92B1B79C89}" type="presOf" srcId="{571B40F3-0D52-4876-BDA3-0797702C8B09}" destId="{97E284B7-06B5-4419-9B73-C83B2E252D12}" srcOrd="0" destOrd="0" presId="urn:microsoft.com/office/officeart/2005/8/layout/hierarchy3"/>
    <dgm:cxn modelId="{92222215-A2E9-4167-B17C-D308C63A2E1D}" srcId="{C9811B14-78F0-450D-BC0F-8AF89B4CAFB1}" destId="{9FC4225E-5CD4-42D4-ACBF-22F80B5685C3}" srcOrd="0" destOrd="0" parTransId="{1035CDFA-641C-4F87-BCC3-59A9D0ABDF51}" sibTransId="{F52D580D-7E07-478A-BF00-881060C75FBE}"/>
    <dgm:cxn modelId="{59428B18-381B-4F39-87C8-0C3B1137EBAE}" type="presOf" srcId="{65322CBB-3A2E-4594-9DC3-099847AA43C1}" destId="{AF48433E-FCA2-45E6-BF98-CC1712106D0F}" srcOrd="0" destOrd="0" presId="urn:microsoft.com/office/officeart/2005/8/layout/hierarchy3"/>
    <dgm:cxn modelId="{6452C418-6EE2-41FB-858D-F95CADD175F9}" type="presOf" srcId="{B1B76E37-153F-4147-A126-38638DE5010E}" destId="{545CC51E-8525-4A9E-AC35-AC34C769C15B}" srcOrd="1" destOrd="0" presId="urn:microsoft.com/office/officeart/2005/8/layout/hierarchy3"/>
    <dgm:cxn modelId="{862F431A-50F8-4AD3-B782-45FF8C4E00C7}" type="presOf" srcId="{6ECBC533-4101-4DD6-B4CB-0DEFDA39A709}" destId="{ECDA5F84-0FED-423B-A9AE-23A2085836C4}" srcOrd="0" destOrd="0" presId="urn:microsoft.com/office/officeart/2005/8/layout/hierarchy3"/>
    <dgm:cxn modelId="{E2F19A1A-8F0C-44FD-BC32-289B006E3BE7}" type="presOf" srcId="{849A90C5-7E70-49C3-8F75-187C79A3BA0E}" destId="{0CA9ECB8-B5AA-4015-A1D9-6C44A8EBC4BE}" srcOrd="0" destOrd="0" presId="urn:microsoft.com/office/officeart/2005/8/layout/hierarchy3"/>
    <dgm:cxn modelId="{627EE227-9F2C-49D7-A43B-1D3FBA629975}" type="presOf" srcId="{97977BCF-C81B-4F94-8374-10C49BEDEBAB}" destId="{2DB0E6B0-F584-4446-B808-6AFD0687DE83}" srcOrd="0" destOrd="0" presId="urn:microsoft.com/office/officeart/2005/8/layout/hierarchy3"/>
    <dgm:cxn modelId="{57B9212E-06F7-42ED-8D5E-9C3DCFDB44BB}" type="presOf" srcId="{5426DE81-7F43-4199-8EC4-77556035D0AC}" destId="{99BD3670-72DE-48B6-89D7-599D87B8E60F}" srcOrd="0" destOrd="0" presId="urn:microsoft.com/office/officeart/2005/8/layout/hierarchy3"/>
    <dgm:cxn modelId="{B13D042F-4F01-4574-B00E-1E8FEE6B47CB}" type="presOf" srcId="{31904E5A-30D6-42AA-A1D8-0F58EFC06542}" destId="{C006F9F0-6581-475F-8F7E-FFABE8141078}" srcOrd="0" destOrd="0" presId="urn:microsoft.com/office/officeart/2005/8/layout/hierarchy3"/>
    <dgm:cxn modelId="{F573842F-7F5D-4BB7-9263-448D79D5EF53}" type="presOf" srcId="{01AF5615-C6CE-49D9-AA60-BE6713E8A7A1}" destId="{E12FCFA1-47BA-443F-A4F4-A2455C9BE115}" srcOrd="0" destOrd="0" presId="urn:microsoft.com/office/officeart/2005/8/layout/hierarchy3"/>
    <dgm:cxn modelId="{0C0CAF32-926E-4645-83F1-5EDA5A06D940}" type="presOf" srcId="{8407DADD-BF13-4AC8-B571-0E6312B49FC6}" destId="{838A2A12-6B7F-4F5C-97DF-31BDCCDC9A47}" srcOrd="0" destOrd="0" presId="urn:microsoft.com/office/officeart/2005/8/layout/hierarchy3"/>
    <dgm:cxn modelId="{CF94BF34-6523-444C-8D29-36A387FEF011}" type="presOf" srcId="{9FC4225E-5CD4-42D4-ACBF-22F80B5685C3}" destId="{D01343ED-C3CA-4105-A6E5-44BE9895F117}" srcOrd="0" destOrd="0" presId="urn:microsoft.com/office/officeart/2005/8/layout/hierarchy3"/>
    <dgm:cxn modelId="{4B1BF035-0240-4D28-AD2C-EC43B8A5DB9D}" type="presOf" srcId="{2A6D9476-312C-4BB6-AA14-325867148CC8}" destId="{646E2E3F-BE7D-4CDD-BCDA-EC6647E291ED}" srcOrd="0" destOrd="0" presId="urn:microsoft.com/office/officeart/2005/8/layout/hierarchy3"/>
    <dgm:cxn modelId="{EF094162-DD22-40E0-B6AA-C358E7A68565}" type="presOf" srcId="{08C1BBDE-E8B1-40B3-A82D-22B15B019902}" destId="{6E1E300E-0D24-430B-85E2-15952EC53B2B}" srcOrd="0" destOrd="0" presId="urn:microsoft.com/office/officeart/2005/8/layout/hierarchy3"/>
    <dgm:cxn modelId="{68B15246-0B79-41C5-87AF-353C857738B3}" srcId="{ABABEC07-B466-4102-9C98-2640AE9ABF7A}" destId="{B1B76E37-153F-4147-A126-38638DE5010E}" srcOrd="1" destOrd="0" parTransId="{997C4099-DD4F-419B-92A6-9207FB20E9B4}" sibTransId="{889D1CB4-1188-4950-B99C-D04DFBA4ADCB}"/>
    <dgm:cxn modelId="{CF530747-9BEF-441B-97C2-7AE1D53BECA2}" type="presOf" srcId="{E16B16FE-580A-4C13-88EB-C2CE2F60FA04}" destId="{B163D341-3AA0-45BC-86BF-E5FD2B58DCAE}" srcOrd="0" destOrd="0" presId="urn:microsoft.com/office/officeart/2005/8/layout/hierarchy3"/>
    <dgm:cxn modelId="{317AA26D-0614-4388-A4E5-478812B0A28B}" type="presOf" srcId="{D08FD8CF-BAB8-471C-B157-5297B2CE2F41}" destId="{D837D757-DB5A-4511-AA75-6CA300C27C85}" srcOrd="0" destOrd="0" presId="urn:microsoft.com/office/officeart/2005/8/layout/hierarchy3"/>
    <dgm:cxn modelId="{3AE0496E-997F-4345-8ADA-3C88BB84A71F}" type="presOf" srcId="{E16B16FE-580A-4C13-88EB-C2CE2F60FA04}" destId="{4594D925-5E2E-4BD5-8E1A-115D68A691FC}" srcOrd="1" destOrd="0" presId="urn:microsoft.com/office/officeart/2005/8/layout/hierarchy3"/>
    <dgm:cxn modelId="{45404F51-8539-4391-AFB8-11918031F4FC}" type="presOf" srcId="{530EEFA9-7A58-4FE6-B9B0-3D3D709C7B0E}" destId="{8DD4D7DB-FD7D-43AB-98BC-F804FA669141}" srcOrd="0" destOrd="0" presId="urn:microsoft.com/office/officeart/2005/8/layout/hierarchy3"/>
    <dgm:cxn modelId="{58C85F55-6697-41DC-97DD-DFDAE4952C80}" srcId="{C9811B14-78F0-450D-BC0F-8AF89B4CAFB1}" destId="{31904E5A-30D6-42AA-A1D8-0F58EFC06542}" srcOrd="1" destOrd="0" parTransId="{6ECBC533-4101-4DD6-B4CB-0DEFDA39A709}" sibTransId="{47460DC4-5E5C-4C44-A290-240E00CAA47D}"/>
    <dgm:cxn modelId="{2D37F975-F3EF-4FA3-98F7-DF7B9EE2364A}" type="presOf" srcId="{DBDE97B5-DDE9-40DB-866D-12D79BBEC9AC}" destId="{F48B8A3E-526C-4352-A54D-1AA09724B93E}" srcOrd="0" destOrd="0" presId="urn:microsoft.com/office/officeart/2005/8/layout/hierarchy3"/>
    <dgm:cxn modelId="{5991D656-BCD7-44FA-94FB-CA001615EE71}" type="presOf" srcId="{B1B76E37-153F-4147-A126-38638DE5010E}" destId="{0AE6D544-8306-49FD-9AB2-E9563B2088F7}" srcOrd="0" destOrd="0" presId="urn:microsoft.com/office/officeart/2005/8/layout/hierarchy3"/>
    <dgm:cxn modelId="{2D0A8D7E-F4EB-4DFD-A508-F421D1CFCF20}" srcId="{B1B76E37-153F-4147-A126-38638DE5010E}" destId="{FACCA482-0945-4E6E-845B-337B458CBFDD}" srcOrd="0" destOrd="0" parTransId="{D08FD8CF-BAB8-471C-B157-5297B2CE2F41}" sibTransId="{BD508A46-6148-4CC3-A4DB-3BF44CCAE435}"/>
    <dgm:cxn modelId="{F87D807F-63FF-41A8-8D86-184800C946BE}" type="presOf" srcId="{4BAA1F26-671A-4A09-8732-46B9BC067082}" destId="{A84968FD-3114-40BA-A0D9-4DFFF4DF3021}" srcOrd="0" destOrd="0" presId="urn:microsoft.com/office/officeart/2005/8/layout/hierarchy3"/>
    <dgm:cxn modelId="{BF8A2985-FFF9-49C9-B225-9B094AEA814A}" type="presOf" srcId="{C06F1AEE-E8E0-4976-B606-F8A332319064}" destId="{738D78D7-0B42-422D-8131-422E32C69F5F}" srcOrd="0" destOrd="0" presId="urn:microsoft.com/office/officeart/2005/8/layout/hierarchy3"/>
    <dgm:cxn modelId="{B1398687-C5D0-415E-B4E4-B1F4D52AC0AD}" type="presOf" srcId="{ABABEC07-B466-4102-9C98-2640AE9ABF7A}" destId="{5575547C-1360-42C2-ABDE-927F4EA08399}" srcOrd="0" destOrd="0" presId="urn:microsoft.com/office/officeart/2005/8/layout/hierarchy3"/>
    <dgm:cxn modelId="{E60D3289-B757-498F-981D-B5A5179C5A34}" type="presOf" srcId="{FACCA482-0945-4E6E-845B-337B458CBFDD}" destId="{CE8DAE58-C8EB-46C7-82F8-FA9C60D57579}" srcOrd="0" destOrd="0" presId="urn:microsoft.com/office/officeart/2005/8/layout/hierarchy3"/>
    <dgm:cxn modelId="{1BA5848E-9B67-4AB6-988B-6D49953CAD99}" type="presOf" srcId="{F454CD78-F0BB-4D59-8180-77768833B123}" destId="{DB8491E6-F39D-40B2-B6B5-D5A1D16A0B6C}" srcOrd="0" destOrd="0" presId="urn:microsoft.com/office/officeart/2005/8/layout/hierarchy3"/>
    <dgm:cxn modelId="{8C544191-6099-40FA-828C-5158914E4167}" srcId="{B1B76E37-153F-4147-A126-38638DE5010E}" destId="{4BAA1F26-671A-4A09-8732-46B9BC067082}" srcOrd="3" destOrd="0" parTransId="{C06F1AEE-E8E0-4976-B606-F8A332319064}" sibTransId="{38674E01-7B06-44A7-BB26-D195C0E7AF74}"/>
    <dgm:cxn modelId="{DD94059B-442D-4A23-85B4-0F0C7B70DF86}" type="presOf" srcId="{F68E1D81-8142-4724-AFBD-83D0D8C1547B}" destId="{7825CC87-B5BA-4604-BA0B-F92DAFAD26AC}" srcOrd="0" destOrd="0" presId="urn:microsoft.com/office/officeart/2005/8/layout/hierarchy3"/>
    <dgm:cxn modelId="{977AF1AA-23C2-4CF1-A04B-0DA8144FDEB4}" srcId="{E16B16FE-580A-4C13-88EB-C2CE2F60FA04}" destId="{65322CBB-3A2E-4594-9DC3-099847AA43C1}" srcOrd="0" destOrd="0" parTransId="{849A90C5-7E70-49C3-8F75-187C79A3BA0E}" sibTransId="{A9842773-08F4-4343-8A5F-AC4E694E0184}"/>
    <dgm:cxn modelId="{C53837B8-93B9-4CCB-9CB3-42C9022073A8}" srcId="{B1B76E37-153F-4147-A126-38638DE5010E}" destId="{5426DE81-7F43-4199-8EC4-77556035D0AC}" srcOrd="1" destOrd="0" parTransId="{2A6D9476-312C-4BB6-AA14-325867148CC8}" sibTransId="{18140E7F-3828-4EB8-8DE4-7B6E403F281C}"/>
    <dgm:cxn modelId="{46806CBC-6E31-4231-B0B9-C1003318AA84}" srcId="{C9811B14-78F0-450D-BC0F-8AF89B4CAFB1}" destId="{8407DADD-BF13-4AC8-B571-0E6312B49FC6}" srcOrd="3" destOrd="0" parTransId="{530EEFA9-7A58-4FE6-B9B0-3D3D709C7B0E}" sibTransId="{706614D7-2481-4A8F-BAA6-D6523FF3B718}"/>
    <dgm:cxn modelId="{F2A01ACC-1BFE-4B75-AA25-E0C8BF8BAB2E}" srcId="{ABABEC07-B466-4102-9C98-2640AE9ABF7A}" destId="{E16B16FE-580A-4C13-88EB-C2CE2F60FA04}" srcOrd="2" destOrd="0" parTransId="{F16F646B-A1B9-4566-B74C-FB473DBF0544}" sibTransId="{A8D4F9E8-96F1-45A5-8C2B-2499A0093543}"/>
    <dgm:cxn modelId="{A2642CD2-2400-4991-872A-EE0239F3DD9F}" srcId="{ABABEC07-B466-4102-9C98-2640AE9ABF7A}" destId="{C9811B14-78F0-450D-BC0F-8AF89B4CAFB1}" srcOrd="0" destOrd="0" parTransId="{2B98F4D1-27BC-4B1D-9D2F-877AC8850728}" sibTransId="{F718243D-BC4B-490F-9249-19579D29344C}"/>
    <dgm:cxn modelId="{1587CCDD-210B-48D7-B034-C2E09D764562}" type="presOf" srcId="{C9811B14-78F0-450D-BC0F-8AF89B4CAFB1}" destId="{A22C97FC-8AB9-41EF-AAA9-400D611319DF}" srcOrd="0" destOrd="0" presId="urn:microsoft.com/office/officeart/2005/8/layout/hierarchy3"/>
    <dgm:cxn modelId="{BB4A75E0-416D-4458-B6AF-ED5808439B87}" type="presOf" srcId="{C9811B14-78F0-450D-BC0F-8AF89B4CAFB1}" destId="{2D44D263-35A9-4C88-8B71-C7EB77FFB927}" srcOrd="1" destOrd="0" presId="urn:microsoft.com/office/officeart/2005/8/layout/hierarchy3"/>
    <dgm:cxn modelId="{4EBC18EC-6439-4498-A7E2-394790C52316}" type="presOf" srcId="{4B4A5281-6112-4736-944F-049D9F1C17C0}" destId="{EB0708DF-EE74-44A9-AD6D-A69A5E3F57DA}" srcOrd="0" destOrd="0" presId="urn:microsoft.com/office/officeart/2005/8/layout/hierarchy3"/>
    <dgm:cxn modelId="{AB7203EE-97F3-429E-ABEF-2CE2B2A3B741}" srcId="{B1B76E37-153F-4147-A126-38638DE5010E}" destId="{08C1BBDE-E8B1-40B3-A82D-22B15B019902}" srcOrd="2" destOrd="0" parTransId="{F68E1D81-8142-4724-AFBD-83D0D8C1547B}" sibTransId="{E29711BE-4DA5-495B-89B5-3296E879241D}"/>
    <dgm:cxn modelId="{F8B014F5-D343-4C05-BD04-65DDFC89B34A}" type="presOf" srcId="{C5B907D7-285C-4CB3-9591-9DB42BFCD034}" destId="{182BEDFE-1253-40F7-A63D-1010C0E124AC}" srcOrd="0" destOrd="0" presId="urn:microsoft.com/office/officeart/2005/8/layout/hierarchy3"/>
    <dgm:cxn modelId="{942633F9-CFD7-46AD-8D0F-45F00C2A5476}" srcId="{C9811B14-78F0-450D-BC0F-8AF89B4CAFB1}" destId="{97977BCF-C81B-4F94-8374-10C49BEDEBAB}" srcOrd="4" destOrd="0" parTransId="{F454CD78-F0BB-4D59-8180-77768833B123}" sibTransId="{019ADA70-A70F-472C-A74C-05EBC613A714}"/>
    <dgm:cxn modelId="{F14BC6FD-C1DF-4C32-ABCD-831BA4199D36}" srcId="{E16B16FE-580A-4C13-88EB-C2CE2F60FA04}" destId="{C5B907D7-285C-4CB3-9591-9DB42BFCD034}" srcOrd="1" destOrd="0" parTransId="{4B4A5281-6112-4736-944F-049D9F1C17C0}" sibTransId="{DD1A4436-008D-4506-9E06-43835F0D4E64}"/>
    <dgm:cxn modelId="{A683B9FF-7C40-4365-A48A-309F8015F762}" srcId="{B1B76E37-153F-4147-A126-38638DE5010E}" destId="{DBDE97B5-DDE9-40DB-866D-12D79BBEC9AC}" srcOrd="4" destOrd="0" parTransId="{82E810E8-7BA4-421B-84D1-8AC798BF9B38}" sibTransId="{325F384B-75BC-4F4B-B51E-F39BD54193AE}"/>
    <dgm:cxn modelId="{93919D16-150A-45C8-88FE-FC88E04ADFE2}" type="presParOf" srcId="{5575547C-1360-42C2-ABDE-927F4EA08399}" destId="{0A7562C9-291D-4A9F-BE30-AFC9713D22C4}" srcOrd="0" destOrd="0" presId="urn:microsoft.com/office/officeart/2005/8/layout/hierarchy3"/>
    <dgm:cxn modelId="{257A80EA-189F-42A2-9F07-48F1DF6CF1B8}" type="presParOf" srcId="{0A7562C9-291D-4A9F-BE30-AFC9713D22C4}" destId="{3BCF39B4-0E1F-4BF0-96B0-43167826C130}" srcOrd="0" destOrd="0" presId="urn:microsoft.com/office/officeart/2005/8/layout/hierarchy3"/>
    <dgm:cxn modelId="{D2BFA4F5-B854-4A5D-9ACD-B5B5DBE4FD72}" type="presParOf" srcId="{3BCF39B4-0E1F-4BF0-96B0-43167826C130}" destId="{A22C97FC-8AB9-41EF-AAA9-400D611319DF}" srcOrd="0" destOrd="0" presId="urn:microsoft.com/office/officeart/2005/8/layout/hierarchy3"/>
    <dgm:cxn modelId="{93557EF7-076D-4DCF-8FC6-B762224210E0}" type="presParOf" srcId="{3BCF39B4-0E1F-4BF0-96B0-43167826C130}" destId="{2D44D263-35A9-4C88-8B71-C7EB77FFB927}" srcOrd="1" destOrd="0" presId="urn:microsoft.com/office/officeart/2005/8/layout/hierarchy3"/>
    <dgm:cxn modelId="{674A6ADD-4389-4ED0-BE6B-13B70F154785}" type="presParOf" srcId="{0A7562C9-291D-4A9F-BE30-AFC9713D22C4}" destId="{64024215-B62B-4A48-8519-3D771154664D}" srcOrd="1" destOrd="0" presId="urn:microsoft.com/office/officeart/2005/8/layout/hierarchy3"/>
    <dgm:cxn modelId="{1A205462-3C4C-41AA-A605-3521E9B35092}" type="presParOf" srcId="{64024215-B62B-4A48-8519-3D771154664D}" destId="{D720E30D-8A91-4C69-A3B4-BE33C1F289C6}" srcOrd="0" destOrd="0" presId="urn:microsoft.com/office/officeart/2005/8/layout/hierarchy3"/>
    <dgm:cxn modelId="{55C9E720-BABA-48B1-A521-6A39D8A0853A}" type="presParOf" srcId="{64024215-B62B-4A48-8519-3D771154664D}" destId="{D01343ED-C3CA-4105-A6E5-44BE9895F117}" srcOrd="1" destOrd="0" presId="urn:microsoft.com/office/officeart/2005/8/layout/hierarchy3"/>
    <dgm:cxn modelId="{C845ACFF-34EC-4492-B27A-8B3B69D1D8EE}" type="presParOf" srcId="{64024215-B62B-4A48-8519-3D771154664D}" destId="{ECDA5F84-0FED-423B-A9AE-23A2085836C4}" srcOrd="2" destOrd="0" presId="urn:microsoft.com/office/officeart/2005/8/layout/hierarchy3"/>
    <dgm:cxn modelId="{3E32B51D-3050-49D6-949A-90EF86E31D1F}" type="presParOf" srcId="{64024215-B62B-4A48-8519-3D771154664D}" destId="{C006F9F0-6581-475F-8F7E-FFABE8141078}" srcOrd="3" destOrd="0" presId="urn:microsoft.com/office/officeart/2005/8/layout/hierarchy3"/>
    <dgm:cxn modelId="{FB1EEDD0-40B2-46D4-B846-C24515202E64}" type="presParOf" srcId="{64024215-B62B-4A48-8519-3D771154664D}" destId="{97E284B7-06B5-4419-9B73-C83B2E252D12}" srcOrd="4" destOrd="0" presId="urn:microsoft.com/office/officeart/2005/8/layout/hierarchy3"/>
    <dgm:cxn modelId="{05D12CAD-170B-4BDA-B38B-C72D32846A6E}" type="presParOf" srcId="{64024215-B62B-4A48-8519-3D771154664D}" destId="{E12FCFA1-47BA-443F-A4F4-A2455C9BE115}" srcOrd="5" destOrd="0" presId="urn:microsoft.com/office/officeart/2005/8/layout/hierarchy3"/>
    <dgm:cxn modelId="{37B48416-9746-4D7A-984B-78C2C2372BBE}" type="presParOf" srcId="{64024215-B62B-4A48-8519-3D771154664D}" destId="{8DD4D7DB-FD7D-43AB-98BC-F804FA669141}" srcOrd="6" destOrd="0" presId="urn:microsoft.com/office/officeart/2005/8/layout/hierarchy3"/>
    <dgm:cxn modelId="{3ECA1AD8-4AC2-4373-80C5-F8382C7E8BB4}" type="presParOf" srcId="{64024215-B62B-4A48-8519-3D771154664D}" destId="{838A2A12-6B7F-4F5C-97DF-31BDCCDC9A47}" srcOrd="7" destOrd="0" presId="urn:microsoft.com/office/officeart/2005/8/layout/hierarchy3"/>
    <dgm:cxn modelId="{D2441857-E836-4A69-8745-8264B477C251}" type="presParOf" srcId="{64024215-B62B-4A48-8519-3D771154664D}" destId="{DB8491E6-F39D-40B2-B6B5-D5A1D16A0B6C}" srcOrd="8" destOrd="0" presId="urn:microsoft.com/office/officeart/2005/8/layout/hierarchy3"/>
    <dgm:cxn modelId="{C5E2230F-6682-46D4-A97A-FC7C7EBCB198}" type="presParOf" srcId="{64024215-B62B-4A48-8519-3D771154664D}" destId="{2DB0E6B0-F584-4446-B808-6AFD0687DE83}" srcOrd="9" destOrd="0" presId="urn:microsoft.com/office/officeart/2005/8/layout/hierarchy3"/>
    <dgm:cxn modelId="{2766ABDE-73FB-4C55-9C24-94A6F6247127}" type="presParOf" srcId="{5575547C-1360-42C2-ABDE-927F4EA08399}" destId="{E35F3226-0B68-4BE8-9469-ECE2831B8938}" srcOrd="1" destOrd="0" presId="urn:microsoft.com/office/officeart/2005/8/layout/hierarchy3"/>
    <dgm:cxn modelId="{73E3F9EF-C0F5-4248-A469-BD8AFB9DF83E}" type="presParOf" srcId="{E35F3226-0B68-4BE8-9469-ECE2831B8938}" destId="{9DB842B1-5284-410E-8DF5-EB64F1B7039D}" srcOrd="0" destOrd="0" presId="urn:microsoft.com/office/officeart/2005/8/layout/hierarchy3"/>
    <dgm:cxn modelId="{79E21AEB-726D-4C59-A4D2-D966A81D81E4}" type="presParOf" srcId="{9DB842B1-5284-410E-8DF5-EB64F1B7039D}" destId="{0AE6D544-8306-49FD-9AB2-E9563B2088F7}" srcOrd="0" destOrd="0" presId="urn:microsoft.com/office/officeart/2005/8/layout/hierarchy3"/>
    <dgm:cxn modelId="{557F6F8F-05F0-43D4-961F-60A4E5D82976}" type="presParOf" srcId="{9DB842B1-5284-410E-8DF5-EB64F1B7039D}" destId="{545CC51E-8525-4A9E-AC35-AC34C769C15B}" srcOrd="1" destOrd="0" presId="urn:microsoft.com/office/officeart/2005/8/layout/hierarchy3"/>
    <dgm:cxn modelId="{FB443A0B-D5C6-4572-A79C-34159C6DB06D}" type="presParOf" srcId="{E35F3226-0B68-4BE8-9469-ECE2831B8938}" destId="{17BBE49E-49A1-475B-8755-E0322E01B299}" srcOrd="1" destOrd="0" presId="urn:microsoft.com/office/officeart/2005/8/layout/hierarchy3"/>
    <dgm:cxn modelId="{79552F66-D573-48D4-A51B-B7B82C03145F}" type="presParOf" srcId="{17BBE49E-49A1-475B-8755-E0322E01B299}" destId="{D837D757-DB5A-4511-AA75-6CA300C27C85}" srcOrd="0" destOrd="0" presId="urn:microsoft.com/office/officeart/2005/8/layout/hierarchy3"/>
    <dgm:cxn modelId="{80036FF2-32FF-4859-B229-67B6EA54EE62}" type="presParOf" srcId="{17BBE49E-49A1-475B-8755-E0322E01B299}" destId="{CE8DAE58-C8EB-46C7-82F8-FA9C60D57579}" srcOrd="1" destOrd="0" presId="urn:microsoft.com/office/officeart/2005/8/layout/hierarchy3"/>
    <dgm:cxn modelId="{C678D02B-A303-40CD-A8DF-6A9B5869A3E1}" type="presParOf" srcId="{17BBE49E-49A1-475B-8755-E0322E01B299}" destId="{646E2E3F-BE7D-4CDD-BCDA-EC6647E291ED}" srcOrd="2" destOrd="0" presId="urn:microsoft.com/office/officeart/2005/8/layout/hierarchy3"/>
    <dgm:cxn modelId="{EBDDCC4F-8D95-41C4-920B-8BEB152B799C}" type="presParOf" srcId="{17BBE49E-49A1-475B-8755-E0322E01B299}" destId="{99BD3670-72DE-48B6-89D7-599D87B8E60F}" srcOrd="3" destOrd="0" presId="urn:microsoft.com/office/officeart/2005/8/layout/hierarchy3"/>
    <dgm:cxn modelId="{35C59409-9660-41BC-BDAD-2473693D5685}" type="presParOf" srcId="{17BBE49E-49A1-475B-8755-E0322E01B299}" destId="{7825CC87-B5BA-4604-BA0B-F92DAFAD26AC}" srcOrd="4" destOrd="0" presId="urn:microsoft.com/office/officeart/2005/8/layout/hierarchy3"/>
    <dgm:cxn modelId="{F59F4CD8-1F57-4279-B6B2-DCF46F967B05}" type="presParOf" srcId="{17BBE49E-49A1-475B-8755-E0322E01B299}" destId="{6E1E300E-0D24-430B-85E2-15952EC53B2B}" srcOrd="5" destOrd="0" presId="urn:microsoft.com/office/officeart/2005/8/layout/hierarchy3"/>
    <dgm:cxn modelId="{F5C5ECC7-0D5B-476F-B402-D6DA5A9E6B6A}" type="presParOf" srcId="{17BBE49E-49A1-475B-8755-E0322E01B299}" destId="{738D78D7-0B42-422D-8131-422E32C69F5F}" srcOrd="6" destOrd="0" presId="urn:microsoft.com/office/officeart/2005/8/layout/hierarchy3"/>
    <dgm:cxn modelId="{9979ADEA-6667-42C8-9E7F-1CDB8774435C}" type="presParOf" srcId="{17BBE49E-49A1-475B-8755-E0322E01B299}" destId="{A84968FD-3114-40BA-A0D9-4DFFF4DF3021}" srcOrd="7" destOrd="0" presId="urn:microsoft.com/office/officeart/2005/8/layout/hierarchy3"/>
    <dgm:cxn modelId="{7E47F4C1-CC87-42A2-B822-A04F6101F7B9}" type="presParOf" srcId="{17BBE49E-49A1-475B-8755-E0322E01B299}" destId="{E6060114-06FE-41E9-B3B7-9A7F0BE095F6}" srcOrd="8" destOrd="0" presId="urn:microsoft.com/office/officeart/2005/8/layout/hierarchy3"/>
    <dgm:cxn modelId="{E15EB711-713C-4BD9-91DF-8ACBDC160BBD}" type="presParOf" srcId="{17BBE49E-49A1-475B-8755-E0322E01B299}" destId="{F48B8A3E-526C-4352-A54D-1AA09724B93E}" srcOrd="9" destOrd="0" presId="urn:microsoft.com/office/officeart/2005/8/layout/hierarchy3"/>
    <dgm:cxn modelId="{475A199C-0447-4F2A-BEC8-B403E1254DE8}" type="presParOf" srcId="{5575547C-1360-42C2-ABDE-927F4EA08399}" destId="{B0ACC599-581E-44EB-B95A-2D2EF791C529}" srcOrd="2" destOrd="0" presId="urn:microsoft.com/office/officeart/2005/8/layout/hierarchy3"/>
    <dgm:cxn modelId="{10D173DA-BB0A-4019-AD07-F412A65E1925}" type="presParOf" srcId="{B0ACC599-581E-44EB-B95A-2D2EF791C529}" destId="{2F0B5353-DA8A-4AA5-8DCE-FCCC3C002B49}" srcOrd="0" destOrd="0" presId="urn:microsoft.com/office/officeart/2005/8/layout/hierarchy3"/>
    <dgm:cxn modelId="{EAD5B3A1-24EC-408F-BB1C-081C77C9C6B0}" type="presParOf" srcId="{2F0B5353-DA8A-4AA5-8DCE-FCCC3C002B49}" destId="{B163D341-3AA0-45BC-86BF-E5FD2B58DCAE}" srcOrd="0" destOrd="0" presId="urn:microsoft.com/office/officeart/2005/8/layout/hierarchy3"/>
    <dgm:cxn modelId="{38C074CF-5DCC-4B72-88C0-95A4AC6B4CBC}" type="presParOf" srcId="{2F0B5353-DA8A-4AA5-8DCE-FCCC3C002B49}" destId="{4594D925-5E2E-4BD5-8E1A-115D68A691FC}" srcOrd="1" destOrd="0" presId="urn:microsoft.com/office/officeart/2005/8/layout/hierarchy3"/>
    <dgm:cxn modelId="{10D23D1B-0D73-4DE4-8440-21A99C500C86}" type="presParOf" srcId="{B0ACC599-581E-44EB-B95A-2D2EF791C529}" destId="{71949FF0-D071-4867-815F-F67D854E833C}" srcOrd="1" destOrd="0" presId="urn:microsoft.com/office/officeart/2005/8/layout/hierarchy3"/>
    <dgm:cxn modelId="{484844B8-DF56-499E-8A79-3519E3517A8B}" type="presParOf" srcId="{71949FF0-D071-4867-815F-F67D854E833C}" destId="{0CA9ECB8-B5AA-4015-A1D9-6C44A8EBC4BE}" srcOrd="0" destOrd="0" presId="urn:microsoft.com/office/officeart/2005/8/layout/hierarchy3"/>
    <dgm:cxn modelId="{27FD3D1A-FFAA-441F-A747-42B59BDCE754}" type="presParOf" srcId="{71949FF0-D071-4867-815F-F67D854E833C}" destId="{AF48433E-FCA2-45E6-BF98-CC1712106D0F}" srcOrd="1" destOrd="0" presId="urn:microsoft.com/office/officeart/2005/8/layout/hierarchy3"/>
    <dgm:cxn modelId="{CCFF4C0A-5C96-45D5-9723-90EFEE0F412E}" type="presParOf" srcId="{71949FF0-D071-4867-815F-F67D854E833C}" destId="{EB0708DF-EE74-44A9-AD6D-A69A5E3F57DA}" srcOrd="2" destOrd="0" presId="urn:microsoft.com/office/officeart/2005/8/layout/hierarchy3"/>
    <dgm:cxn modelId="{D975254D-B434-453C-A70C-852785F18F95}" type="presParOf" srcId="{71949FF0-D071-4867-815F-F67D854E833C}" destId="{182BEDFE-1253-40F7-A63D-1010C0E124A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C97FC-8AB9-41EF-AAA9-400D611319DF}">
      <dsp:nvSpPr>
        <dsp:cNvPr id="0" name=""/>
        <dsp:cNvSpPr/>
      </dsp:nvSpPr>
      <dsp:spPr>
        <a:xfrm>
          <a:off x="1953205" y="1898"/>
          <a:ext cx="1746783" cy="8733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Infrastructure</a:t>
          </a:r>
          <a:endParaRPr lang="zh-TW" altLang="en-US" sz="2200" kern="1200" dirty="0"/>
        </a:p>
      </dsp:txBody>
      <dsp:txXfrm>
        <a:off x="1978786" y="27479"/>
        <a:ext cx="1695621" cy="822229"/>
      </dsp:txXfrm>
    </dsp:sp>
    <dsp:sp modelId="{D720E30D-8A91-4C69-A3B4-BE33C1F289C6}">
      <dsp:nvSpPr>
        <dsp:cNvPr id="0" name=""/>
        <dsp:cNvSpPr/>
      </dsp:nvSpPr>
      <dsp:spPr>
        <a:xfrm>
          <a:off x="2127883" y="875290"/>
          <a:ext cx="174678" cy="65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043"/>
              </a:lnTo>
              <a:lnTo>
                <a:pt x="174678" y="6550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343ED-C3CA-4105-A6E5-44BE9895F117}">
      <dsp:nvSpPr>
        <dsp:cNvPr id="0" name=""/>
        <dsp:cNvSpPr/>
      </dsp:nvSpPr>
      <dsp:spPr>
        <a:xfrm>
          <a:off x="2302561" y="109363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Server</a:t>
          </a:r>
          <a:endParaRPr lang="zh-TW" altLang="en-US" sz="1800" kern="1200" dirty="0"/>
        </a:p>
      </dsp:txBody>
      <dsp:txXfrm>
        <a:off x="2328142" y="1119219"/>
        <a:ext cx="1346265" cy="822229"/>
      </dsp:txXfrm>
    </dsp:sp>
    <dsp:sp modelId="{ECDA5F84-0FED-423B-A9AE-23A2085836C4}">
      <dsp:nvSpPr>
        <dsp:cNvPr id="0" name=""/>
        <dsp:cNvSpPr/>
      </dsp:nvSpPr>
      <dsp:spPr>
        <a:xfrm>
          <a:off x="2127883" y="875290"/>
          <a:ext cx="174678" cy="174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783"/>
              </a:lnTo>
              <a:lnTo>
                <a:pt x="174678" y="1746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6F9F0-6581-475F-8F7E-FFABE8141078}">
      <dsp:nvSpPr>
        <dsp:cNvPr id="0" name=""/>
        <dsp:cNvSpPr/>
      </dsp:nvSpPr>
      <dsp:spPr>
        <a:xfrm>
          <a:off x="2302561" y="218537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43978"/>
              <a:satOff val="63"/>
              <a:lumOff val="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Network</a:t>
          </a:r>
          <a:endParaRPr lang="zh-TW" altLang="en-US" sz="1800" kern="1200" dirty="0"/>
        </a:p>
      </dsp:txBody>
      <dsp:txXfrm>
        <a:off x="2328142" y="2210959"/>
        <a:ext cx="1346265" cy="822229"/>
      </dsp:txXfrm>
    </dsp:sp>
    <dsp:sp modelId="{97E284B7-06B5-4419-9B73-C83B2E252D12}">
      <dsp:nvSpPr>
        <dsp:cNvPr id="0" name=""/>
        <dsp:cNvSpPr/>
      </dsp:nvSpPr>
      <dsp:spPr>
        <a:xfrm>
          <a:off x="2127883" y="875290"/>
          <a:ext cx="174678" cy="2838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523"/>
              </a:lnTo>
              <a:lnTo>
                <a:pt x="174678" y="28385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FCFA1-47BA-443F-A4F4-A2455C9BE115}">
      <dsp:nvSpPr>
        <dsp:cNvPr id="0" name=""/>
        <dsp:cNvSpPr/>
      </dsp:nvSpPr>
      <dsp:spPr>
        <a:xfrm>
          <a:off x="2302561" y="327711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957"/>
              <a:satOff val="126"/>
              <a:lumOff val="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/>
            <a:t>DBA </a:t>
          </a:r>
          <a:endParaRPr lang="zh-TW" altLang="en-US" sz="1800" kern="1200"/>
        </a:p>
      </dsp:txBody>
      <dsp:txXfrm>
        <a:off x="2328142" y="3302699"/>
        <a:ext cx="1346265" cy="822229"/>
      </dsp:txXfrm>
    </dsp:sp>
    <dsp:sp modelId="{8DD4D7DB-FD7D-43AB-98BC-F804FA669141}">
      <dsp:nvSpPr>
        <dsp:cNvPr id="0" name=""/>
        <dsp:cNvSpPr/>
      </dsp:nvSpPr>
      <dsp:spPr>
        <a:xfrm>
          <a:off x="2127883" y="875290"/>
          <a:ext cx="174678" cy="393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263"/>
              </a:lnTo>
              <a:lnTo>
                <a:pt x="174678" y="39302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A2A12-6B7F-4F5C-97DF-31BDCCDC9A47}">
      <dsp:nvSpPr>
        <dsp:cNvPr id="0" name=""/>
        <dsp:cNvSpPr/>
      </dsp:nvSpPr>
      <dsp:spPr>
        <a:xfrm>
          <a:off x="2302561" y="436885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31935"/>
              <a:satOff val="188"/>
              <a:lumOff val="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/>
            <a:t>Cloud</a:t>
          </a:r>
          <a:endParaRPr lang="zh-TW" altLang="en-US" sz="1800" kern="1200"/>
        </a:p>
      </dsp:txBody>
      <dsp:txXfrm>
        <a:off x="2328142" y="4394439"/>
        <a:ext cx="1346265" cy="822229"/>
      </dsp:txXfrm>
    </dsp:sp>
    <dsp:sp modelId="{DB8491E6-F39D-40B2-B6B5-D5A1D16A0B6C}">
      <dsp:nvSpPr>
        <dsp:cNvPr id="0" name=""/>
        <dsp:cNvSpPr/>
      </dsp:nvSpPr>
      <dsp:spPr>
        <a:xfrm>
          <a:off x="2127883" y="875290"/>
          <a:ext cx="174678" cy="502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2003"/>
              </a:lnTo>
              <a:lnTo>
                <a:pt x="174678" y="50220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0E6B0-F584-4446-B808-6AFD0687DE83}">
      <dsp:nvSpPr>
        <dsp:cNvPr id="0" name=""/>
        <dsp:cNvSpPr/>
      </dsp:nvSpPr>
      <dsp:spPr>
        <a:xfrm>
          <a:off x="2302561" y="546059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375914"/>
              <a:satOff val="251"/>
              <a:lumOff val="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/>
            <a:t>Storage</a:t>
          </a:r>
          <a:endParaRPr lang="zh-TW" altLang="en-US" sz="1800" kern="1200"/>
        </a:p>
      </dsp:txBody>
      <dsp:txXfrm>
        <a:off x="2328142" y="5486179"/>
        <a:ext cx="1346265" cy="822229"/>
      </dsp:txXfrm>
    </dsp:sp>
    <dsp:sp modelId="{0AE6D544-8306-49FD-9AB2-E9563B2088F7}">
      <dsp:nvSpPr>
        <dsp:cNvPr id="0" name=""/>
        <dsp:cNvSpPr/>
      </dsp:nvSpPr>
      <dsp:spPr>
        <a:xfrm>
          <a:off x="4136684" y="1898"/>
          <a:ext cx="1746783" cy="873391"/>
        </a:xfrm>
        <a:prstGeom prst="roundRect">
          <a:avLst>
            <a:gd name="adj" fmla="val 10000"/>
          </a:avLst>
        </a:prstGeom>
        <a:solidFill>
          <a:schemeClr val="accent5">
            <a:hueOff val="-1891881"/>
            <a:satOff val="345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Security</a:t>
          </a:r>
          <a:endParaRPr lang="zh-TW" altLang="en-US" sz="2200" kern="1200" dirty="0"/>
        </a:p>
      </dsp:txBody>
      <dsp:txXfrm>
        <a:off x="4162265" y="27479"/>
        <a:ext cx="1695621" cy="822229"/>
      </dsp:txXfrm>
    </dsp:sp>
    <dsp:sp modelId="{D837D757-DB5A-4511-AA75-6CA300C27C85}">
      <dsp:nvSpPr>
        <dsp:cNvPr id="0" name=""/>
        <dsp:cNvSpPr/>
      </dsp:nvSpPr>
      <dsp:spPr>
        <a:xfrm>
          <a:off x="4311363" y="875290"/>
          <a:ext cx="174678" cy="65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043"/>
              </a:lnTo>
              <a:lnTo>
                <a:pt x="174678" y="6550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DAE58-C8EB-46C7-82F8-FA9C60D57579}">
      <dsp:nvSpPr>
        <dsp:cNvPr id="0" name=""/>
        <dsp:cNvSpPr/>
      </dsp:nvSpPr>
      <dsp:spPr>
        <a:xfrm>
          <a:off x="4486041" y="109363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719892"/>
              <a:satOff val="314"/>
              <a:lumOff val="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Security Monitoring</a:t>
          </a:r>
          <a:endParaRPr lang="zh-TW" altLang="en-US" sz="1800" kern="1200" dirty="0"/>
        </a:p>
      </dsp:txBody>
      <dsp:txXfrm>
        <a:off x="4511622" y="1119219"/>
        <a:ext cx="1346265" cy="822229"/>
      </dsp:txXfrm>
    </dsp:sp>
    <dsp:sp modelId="{646E2E3F-BE7D-4CDD-BCDA-EC6647E291ED}">
      <dsp:nvSpPr>
        <dsp:cNvPr id="0" name=""/>
        <dsp:cNvSpPr/>
      </dsp:nvSpPr>
      <dsp:spPr>
        <a:xfrm>
          <a:off x="4311363" y="875290"/>
          <a:ext cx="174678" cy="174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783"/>
              </a:lnTo>
              <a:lnTo>
                <a:pt x="174678" y="1746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D3670-72DE-48B6-89D7-599D87B8E60F}">
      <dsp:nvSpPr>
        <dsp:cNvPr id="0" name=""/>
        <dsp:cNvSpPr/>
      </dsp:nvSpPr>
      <dsp:spPr>
        <a:xfrm>
          <a:off x="4486041" y="218537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63871"/>
              <a:satOff val="377"/>
              <a:lumOff val="10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Incident Response</a:t>
          </a:r>
          <a:endParaRPr lang="zh-TW" altLang="en-US" sz="1800" kern="1200" dirty="0"/>
        </a:p>
      </dsp:txBody>
      <dsp:txXfrm>
        <a:off x="4511622" y="2210959"/>
        <a:ext cx="1346265" cy="822229"/>
      </dsp:txXfrm>
    </dsp:sp>
    <dsp:sp modelId="{7825CC87-B5BA-4604-BA0B-F92DAFAD26AC}">
      <dsp:nvSpPr>
        <dsp:cNvPr id="0" name=""/>
        <dsp:cNvSpPr/>
      </dsp:nvSpPr>
      <dsp:spPr>
        <a:xfrm>
          <a:off x="4311363" y="875290"/>
          <a:ext cx="174678" cy="2838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523"/>
              </a:lnTo>
              <a:lnTo>
                <a:pt x="174678" y="28385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E300E-0D24-430B-85E2-15952EC53B2B}">
      <dsp:nvSpPr>
        <dsp:cNvPr id="0" name=""/>
        <dsp:cNvSpPr/>
      </dsp:nvSpPr>
      <dsp:spPr>
        <a:xfrm>
          <a:off x="4486041" y="327711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07849"/>
              <a:satOff val="440"/>
              <a:lumOff val="1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Modern Cybersecurity Architecture</a:t>
          </a:r>
        </a:p>
      </dsp:txBody>
      <dsp:txXfrm>
        <a:off x="4511622" y="3302699"/>
        <a:ext cx="1346265" cy="822229"/>
      </dsp:txXfrm>
    </dsp:sp>
    <dsp:sp modelId="{738D78D7-0B42-422D-8131-422E32C69F5F}">
      <dsp:nvSpPr>
        <dsp:cNvPr id="0" name=""/>
        <dsp:cNvSpPr/>
      </dsp:nvSpPr>
      <dsp:spPr>
        <a:xfrm>
          <a:off x="4311363" y="875290"/>
          <a:ext cx="174678" cy="393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263"/>
              </a:lnTo>
              <a:lnTo>
                <a:pt x="174678" y="39302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968FD-3114-40BA-A0D9-4DFFF4DF3021}">
      <dsp:nvSpPr>
        <dsp:cNvPr id="0" name=""/>
        <dsp:cNvSpPr/>
      </dsp:nvSpPr>
      <dsp:spPr>
        <a:xfrm>
          <a:off x="4486041" y="436885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751828"/>
              <a:satOff val="503"/>
              <a:lumOff val="14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Data Security and Endpoint Security</a:t>
          </a:r>
        </a:p>
      </dsp:txBody>
      <dsp:txXfrm>
        <a:off x="4511622" y="4394439"/>
        <a:ext cx="1346265" cy="822229"/>
      </dsp:txXfrm>
    </dsp:sp>
    <dsp:sp modelId="{E6060114-06FE-41E9-B3B7-9A7F0BE095F6}">
      <dsp:nvSpPr>
        <dsp:cNvPr id="0" name=""/>
        <dsp:cNvSpPr/>
      </dsp:nvSpPr>
      <dsp:spPr>
        <a:xfrm>
          <a:off x="4311363" y="875290"/>
          <a:ext cx="174678" cy="502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2003"/>
              </a:lnTo>
              <a:lnTo>
                <a:pt x="174678" y="50220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B8A3E-526C-4352-A54D-1AA09724B93E}">
      <dsp:nvSpPr>
        <dsp:cNvPr id="0" name=""/>
        <dsp:cNvSpPr/>
      </dsp:nvSpPr>
      <dsp:spPr>
        <a:xfrm>
          <a:off x="4486041" y="5460598"/>
          <a:ext cx="1397427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95806"/>
              <a:satOff val="565"/>
              <a:lumOff val="16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/>
            <a:t>Vulnerability Management</a:t>
          </a:r>
          <a:endParaRPr lang="zh-TW" altLang="en-US" sz="1800" kern="1200"/>
        </a:p>
      </dsp:txBody>
      <dsp:txXfrm>
        <a:off x="4511622" y="5486179"/>
        <a:ext cx="1346265" cy="822229"/>
      </dsp:txXfrm>
    </dsp:sp>
    <dsp:sp modelId="{B163D341-3AA0-45BC-86BF-E5FD2B58DCAE}">
      <dsp:nvSpPr>
        <dsp:cNvPr id="0" name=""/>
        <dsp:cNvSpPr/>
      </dsp:nvSpPr>
      <dsp:spPr>
        <a:xfrm>
          <a:off x="6320164" y="1898"/>
          <a:ext cx="1746783" cy="873391"/>
        </a:xfrm>
        <a:prstGeom prst="roundRect">
          <a:avLst>
            <a:gd name="adj" fmla="val 10000"/>
          </a:avLst>
        </a:prstGeom>
        <a:solidFill>
          <a:schemeClr val="accent5">
            <a:hueOff val="-3783763"/>
            <a:satOff val="691"/>
            <a:lumOff val="1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/>
            <a:t>Programming</a:t>
          </a:r>
        </a:p>
      </dsp:txBody>
      <dsp:txXfrm>
        <a:off x="6345745" y="27479"/>
        <a:ext cx="1695621" cy="822229"/>
      </dsp:txXfrm>
    </dsp:sp>
    <dsp:sp modelId="{0CA9ECB8-B5AA-4015-A1D9-6C44A8EBC4BE}">
      <dsp:nvSpPr>
        <dsp:cNvPr id="0" name=""/>
        <dsp:cNvSpPr/>
      </dsp:nvSpPr>
      <dsp:spPr>
        <a:xfrm>
          <a:off x="6494843" y="875290"/>
          <a:ext cx="174678" cy="65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043"/>
              </a:lnTo>
              <a:lnTo>
                <a:pt x="174678" y="6550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8433E-FCA2-45E6-BF98-CC1712106D0F}">
      <dsp:nvSpPr>
        <dsp:cNvPr id="0" name=""/>
        <dsp:cNvSpPr/>
      </dsp:nvSpPr>
      <dsp:spPr>
        <a:xfrm>
          <a:off x="6669521" y="1093638"/>
          <a:ext cx="2487252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439785"/>
              <a:satOff val="628"/>
              <a:lumOff val="1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SAP, Web , API, Data lake,</a:t>
          </a:r>
          <a:r>
            <a:rPr lang="zh-TW" altLang="en-US" sz="1800" kern="1200" dirty="0"/>
            <a:t> </a:t>
          </a:r>
          <a:r>
            <a:rPr lang="en-US" altLang="zh-TW" sz="1800" kern="1200" dirty="0"/>
            <a:t>Java, C#</a:t>
          </a:r>
        </a:p>
      </dsp:txBody>
      <dsp:txXfrm>
        <a:off x="6695102" y="1119219"/>
        <a:ext cx="2436090" cy="822229"/>
      </dsp:txXfrm>
    </dsp:sp>
    <dsp:sp modelId="{EB0708DF-EE74-44A9-AD6D-A69A5E3F57DA}">
      <dsp:nvSpPr>
        <dsp:cNvPr id="0" name=""/>
        <dsp:cNvSpPr/>
      </dsp:nvSpPr>
      <dsp:spPr>
        <a:xfrm>
          <a:off x="6494843" y="875290"/>
          <a:ext cx="200810" cy="178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619"/>
              </a:lnTo>
              <a:lnTo>
                <a:pt x="200810" y="17826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BEDFE-1253-40F7-A63D-1010C0E124AC}">
      <dsp:nvSpPr>
        <dsp:cNvPr id="0" name=""/>
        <dsp:cNvSpPr/>
      </dsp:nvSpPr>
      <dsp:spPr>
        <a:xfrm>
          <a:off x="6695653" y="2221213"/>
          <a:ext cx="2357696" cy="87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83763"/>
              <a:satOff val="691"/>
              <a:lumOff val="1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/>
            <a:t>SSDLC : </a:t>
          </a:r>
          <a:r>
            <a:rPr lang="zh-TW" altLang="en-US" sz="1800" kern="1200" dirty="0"/>
            <a:t> </a:t>
          </a:r>
          <a:r>
            <a:rPr lang="en-US" altLang="zh-TW" sz="1800" kern="1200" dirty="0"/>
            <a:t>security software develop life cycle</a:t>
          </a:r>
        </a:p>
      </dsp:txBody>
      <dsp:txXfrm>
        <a:off x="6721234" y="2246794"/>
        <a:ext cx="2306534" cy="822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0131C-337E-A649-AFDA-9AA6B63C9574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CF56-A3BD-7742-87A4-9B3238B8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63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B6777-6377-844B-8495-16F5340FAABF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6518-BB80-2946-90EB-62FE8165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9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7" algn="l" defTabSz="457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4" algn="l" defTabSz="457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0" algn="l" defTabSz="457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0" algn="l" defTabSz="457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6" algn="l" defTabSz="457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22" algn="l" defTabSz="457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60" algn="l" defTabSz="457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97" algn="l" defTabSz="4571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6518-BB80-2946-90EB-62FE8165CD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6518-BB80-2946-90EB-62FE8165CD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8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https://www.youtube.com/watch?v=YiznqMiDFBA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26518-BB80-2946-90EB-62FE8165CD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6518-BB80-2946-90EB-62FE8165CD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26518-BB80-2946-90EB-62FE8165CD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1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Cover_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Product Offering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2133" y="4512829"/>
            <a:ext cx="6417241" cy="698054"/>
          </a:xfrm>
          <a:prstGeom prst="rect">
            <a:avLst/>
          </a:prstGeom>
        </p:spPr>
        <p:txBody>
          <a:bodyPr lIns="108000"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aseline="0">
                <a:solidFill>
                  <a:srgbClr val="505050"/>
                </a:solidFill>
                <a:latin typeface="Calibri"/>
                <a:ea typeface="微軟正黑體" panose="020B0604030504040204" pitchFamily="34" charset="-120"/>
                <a:cs typeface="Calibri"/>
              </a:defRPr>
            </a:lvl1pPr>
            <a:lvl2pPr marL="534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David Dai</a:t>
            </a:r>
            <a:br>
              <a:rPr lang="en-US" dirty="0"/>
            </a:br>
            <a:r>
              <a:rPr lang="en-US" dirty="0"/>
              <a:t>Central Staff Office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736949" y="5487062"/>
            <a:ext cx="3326342" cy="426993"/>
          </a:xfrm>
          <a:prstGeom prst="rect">
            <a:avLst/>
          </a:prstGeom>
        </p:spPr>
        <p:txBody>
          <a:bodyPr lIns="108000" tIns="0" rIns="108000" bIns="0"/>
          <a:lstStyle>
            <a:lvl1pPr>
              <a:defRPr sz="2300" baseline="0">
                <a:solidFill>
                  <a:srgbClr val="235FCD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0315F917-072D-4D4F-B19E-E5FABAD8FB0A}" type="datetime4">
              <a:rPr lang="en-US" smtClean="0"/>
              <a:pPr/>
              <a:t>November 16,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8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3337" y="744553"/>
            <a:ext cx="3817157" cy="6159663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995481" y="1415668"/>
            <a:ext cx="1909287" cy="75600"/>
          </a:xfrm>
          <a:prstGeom prst="rect">
            <a:avLst/>
          </a:prstGeom>
          <a:gradFill>
            <a:gsLst>
              <a:gs pos="0">
                <a:srgbClr val="3CE7FF"/>
              </a:gs>
              <a:gs pos="50000">
                <a:srgbClr val="46ABF4"/>
              </a:gs>
              <a:gs pos="85000">
                <a:srgbClr val="2A5AE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72418" y="1599449"/>
            <a:ext cx="8381414" cy="1959721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buNone/>
              <a:defRPr sz="4600" b="0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Be a most reliable provider</a:t>
            </a:r>
          </a:p>
          <a:p>
            <a:pPr lvl="0"/>
            <a:r>
              <a:rPr lang="en-US" dirty="0"/>
              <a:t>for electronic design, manufacturing service.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72418" y="4073128"/>
            <a:ext cx="8381413" cy="24917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826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2 Contents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101" y="545115"/>
            <a:ext cx="6225371" cy="826077"/>
          </a:xfrm>
        </p:spPr>
        <p:txBody>
          <a:bodyPr anchor="ctr" anchorCtr="0"/>
          <a:lstStyle>
            <a:lvl1pPr>
              <a:defRPr sz="40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89385" y="545885"/>
            <a:ext cx="6224848" cy="826077"/>
          </a:xfrm>
        </p:spPr>
        <p:txBody>
          <a:bodyPr anchor="ctr" anchorCtr="0">
            <a:spAutoFit/>
          </a:bodyPr>
          <a:lstStyle>
            <a:lvl1pPr marL="0" indent="0">
              <a:buNone/>
              <a:defRPr sz="4000" b="1" i="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Mission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27672" y="1708788"/>
            <a:ext cx="6236800" cy="529784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7267489" y="1708788"/>
            <a:ext cx="6246744" cy="529784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270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2 Contents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101" y="545115"/>
            <a:ext cx="6225371" cy="826077"/>
          </a:xfrm>
        </p:spPr>
        <p:txBody>
          <a:bodyPr anchor="ctr" anchorCtr="0">
            <a:spAutoFit/>
          </a:bodyPr>
          <a:lstStyle>
            <a:lvl1pPr>
              <a:defRPr sz="40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89385" y="545885"/>
            <a:ext cx="6224848" cy="826077"/>
          </a:xfrm>
        </p:spPr>
        <p:txBody>
          <a:bodyPr anchor="ctr" anchorCtr="0">
            <a:spAutoFit/>
          </a:bodyPr>
          <a:lstStyle>
            <a:lvl1pPr marL="0" indent="0">
              <a:buNone/>
              <a:defRPr sz="4000" b="1" i="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Mission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/>
          </p:nvPr>
        </p:nvSpPr>
        <p:spPr>
          <a:xfrm>
            <a:off x="727075" y="1708150"/>
            <a:ext cx="6237288" cy="5298480"/>
          </a:xfrm>
        </p:spPr>
        <p:txBody>
          <a:bodyPr/>
          <a:lstStyle>
            <a:lvl1pPr marL="347663" indent="-347663">
              <a:buClr>
                <a:schemeClr val="tx2"/>
              </a:buClr>
              <a:buSzPct val="80000"/>
              <a:buFont typeface="+mj-lt"/>
              <a:buAutoNum type="arabicPeriod"/>
              <a:defRPr/>
            </a:lvl1pPr>
            <a:lvl2pPr marL="722313" indent="-338138">
              <a:buClr>
                <a:srgbClr val="F59731"/>
              </a:buClr>
              <a:buSzPct val="80000"/>
              <a:buFont typeface="+mj-lt"/>
              <a:buAutoNum type="alphaLcParenR"/>
              <a:tabLst>
                <a:tab pos="541338" algn="l"/>
              </a:tabLst>
              <a:defRPr/>
            </a:lvl2pPr>
            <a:lvl3pPr marL="1031875" indent="-457200">
              <a:buClr>
                <a:schemeClr val="bg2"/>
              </a:buClr>
              <a:buSzPct val="80000"/>
              <a:buFont typeface="+mj-lt"/>
              <a:buAutoNum type="arabicPeriod"/>
              <a:defRPr/>
            </a:lvl3pPr>
            <a:lvl4pPr marL="2060517" indent="-457200">
              <a:buClr>
                <a:schemeClr val="bg2"/>
              </a:buClr>
              <a:buSzPct val="80000"/>
              <a:buFont typeface="+mj-lt"/>
              <a:buAutoNum type="arabicPeriod"/>
              <a:defRPr/>
            </a:lvl4pPr>
            <a:lvl5pPr marL="2594954" indent="-457200">
              <a:buClr>
                <a:schemeClr val="bg2"/>
              </a:buClr>
              <a:buSzPct val="8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7260793" y="1708150"/>
            <a:ext cx="6237288" cy="5298480"/>
          </a:xfrm>
        </p:spPr>
        <p:txBody>
          <a:bodyPr/>
          <a:lstStyle>
            <a:lvl1pPr marL="347663" indent="-347663">
              <a:buClr>
                <a:schemeClr val="tx2"/>
              </a:buClr>
              <a:buSzPct val="80000"/>
              <a:buFont typeface="+mj-lt"/>
              <a:buAutoNum type="arabicPeriod"/>
              <a:defRPr/>
            </a:lvl1pPr>
            <a:lvl2pPr marL="722313" indent="-338138">
              <a:buClr>
                <a:srgbClr val="F59731"/>
              </a:buClr>
              <a:buSzPct val="80000"/>
              <a:buFont typeface="+mj-lt"/>
              <a:buAutoNum type="alphaLcParenR"/>
              <a:tabLst>
                <a:tab pos="541338" algn="l"/>
              </a:tabLst>
              <a:defRPr/>
            </a:lvl2pPr>
            <a:lvl3pPr marL="1031875" indent="-457200">
              <a:buClr>
                <a:schemeClr val="bg2"/>
              </a:buClr>
              <a:buSzPct val="80000"/>
              <a:buFont typeface="+mj-lt"/>
              <a:buAutoNum type="arabicPeriod"/>
              <a:defRPr/>
            </a:lvl3pPr>
            <a:lvl4pPr marL="2060517" indent="-457200">
              <a:buClr>
                <a:schemeClr val="bg2"/>
              </a:buClr>
              <a:buSzPct val="80000"/>
              <a:buFont typeface="+mj-lt"/>
              <a:buAutoNum type="arabicPeriod"/>
              <a:defRPr/>
            </a:lvl4pPr>
            <a:lvl5pPr marL="2594954" indent="-457200">
              <a:buClr>
                <a:schemeClr val="bg2"/>
              </a:buClr>
              <a:buSzPct val="8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126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3 Contents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83361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619187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055449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89211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45957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Sever Add-on Card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499701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Backplane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89212" y="4219962"/>
            <a:ext cx="3960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45958" y="4219962"/>
            <a:ext cx="3960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SAS Add-on Cards</a:t>
            </a:r>
          </a:p>
          <a:p>
            <a:pPr lvl="0"/>
            <a:r>
              <a:rPr lang="en-US" dirty="0"/>
              <a:t>Ethernet Add-on Cards</a:t>
            </a:r>
          </a:p>
          <a:p>
            <a:pPr lvl="0"/>
            <a:r>
              <a:rPr lang="en-US" dirty="0" err="1"/>
              <a:t>Infiniband</a:t>
            </a:r>
            <a:r>
              <a:rPr lang="en-US" dirty="0"/>
              <a:t> Add-on Cards </a:t>
            </a:r>
          </a:p>
          <a:p>
            <a:pPr lvl="0"/>
            <a:r>
              <a:rPr lang="en-US" dirty="0"/>
              <a:t>All Kinds of Server Add-on Cards </a:t>
            </a:r>
          </a:p>
          <a:p>
            <a:pPr lvl="1"/>
            <a:r>
              <a:rPr lang="en-US" dirty="0"/>
              <a:t>Multiple PCB Layers up to 10 Layers, Press-Fit Connector, or Chip C/Chip R 0201 Package Manufacturing Skills and ABPT Capability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09905" y="4219962"/>
            <a:ext cx="3960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Power Backplane</a:t>
            </a:r>
          </a:p>
          <a:p>
            <a:pPr lvl="0"/>
            <a:r>
              <a:rPr lang="en-US" dirty="0"/>
              <a:t>Networking Backplane</a:t>
            </a:r>
          </a:p>
          <a:p>
            <a:pPr lvl="0"/>
            <a:r>
              <a:rPr lang="en-US" dirty="0"/>
              <a:t>All Kinds of Sever Backplane with</a:t>
            </a:r>
          </a:p>
          <a:p>
            <a:pPr lvl="1"/>
            <a:r>
              <a:rPr lang="en-US" dirty="0"/>
              <a:t>Multiple PCB Layers up to 10 Layers, Press-Fit Connector, or Chip C/Chip R 0201 Package Manufacturing Skills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2146045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6506048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10866051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3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3 Contents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83361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19187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1055449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90259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45957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Sever Add-on Card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498653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Backplane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90260" y="4219962"/>
            <a:ext cx="3960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145959" y="4219962"/>
            <a:ext cx="3960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SAS Add-on Cards</a:t>
            </a:r>
          </a:p>
          <a:p>
            <a:pPr lvl="0"/>
            <a:r>
              <a:rPr lang="en-US" dirty="0"/>
              <a:t>Ethernet Add-on Cards</a:t>
            </a:r>
          </a:p>
          <a:p>
            <a:pPr lvl="0"/>
            <a:r>
              <a:rPr lang="en-US" dirty="0" err="1"/>
              <a:t>Infiniband</a:t>
            </a:r>
            <a:r>
              <a:rPr lang="en-US" dirty="0"/>
              <a:t> Add-on Cards </a:t>
            </a:r>
          </a:p>
          <a:p>
            <a:pPr lvl="0"/>
            <a:r>
              <a:rPr lang="en-US" dirty="0"/>
              <a:t>All Kinds of Server Add-on Cards </a:t>
            </a:r>
          </a:p>
          <a:p>
            <a:pPr lvl="1"/>
            <a:r>
              <a:rPr lang="en-US" dirty="0"/>
              <a:t>Multiple PCB Layers up to 10 Layers, Press-Fit Connector, or Chip C/Chip R 0201 Package Manufacturing Skills and ABPT Capability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9515936" y="4219962"/>
            <a:ext cx="3960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Power Backplane</a:t>
            </a:r>
          </a:p>
          <a:p>
            <a:pPr lvl="0"/>
            <a:r>
              <a:rPr lang="en-US" dirty="0"/>
              <a:t>Networking Backplane</a:t>
            </a:r>
          </a:p>
          <a:p>
            <a:pPr lvl="0"/>
            <a:r>
              <a:rPr lang="en-US" dirty="0"/>
              <a:t>All Kinds of Sever Backplane with</a:t>
            </a:r>
          </a:p>
          <a:p>
            <a:pPr lvl="1"/>
            <a:r>
              <a:rPr lang="en-US" dirty="0"/>
              <a:t>Multiple PCB Layers up to 10 Layers, Press-Fit Connector, or Chip C/Chip R 0201 Package Manufacturing Skills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2146045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6506048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10866051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2 Contents_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671" y="534615"/>
            <a:ext cx="12666678" cy="846596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293425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9461084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60592" y="3736291"/>
            <a:ext cx="6012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399817" y="3736291"/>
            <a:ext cx="6012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Sever Add-on Card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0689" y="4219962"/>
            <a:ext cx="6012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99818" y="4219962"/>
            <a:ext cx="6012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SAS Add-on Cards</a:t>
            </a:r>
          </a:p>
          <a:p>
            <a:pPr lvl="0"/>
            <a:r>
              <a:rPr lang="en-US" dirty="0"/>
              <a:t>Ethernet Add-on Cards</a:t>
            </a:r>
          </a:p>
          <a:p>
            <a:pPr lvl="0"/>
            <a:r>
              <a:rPr lang="en-US" dirty="0" err="1"/>
              <a:t>Infiniband</a:t>
            </a:r>
            <a:r>
              <a:rPr lang="en-US" dirty="0"/>
              <a:t> Add-on Cards </a:t>
            </a:r>
          </a:p>
          <a:p>
            <a:pPr lvl="0"/>
            <a:r>
              <a:rPr lang="en-US" dirty="0"/>
              <a:t>All Kinds of Server Add-on Cards </a:t>
            </a:r>
          </a:p>
          <a:p>
            <a:pPr lvl="1"/>
            <a:r>
              <a:rPr lang="en-US" dirty="0"/>
              <a:t>Multiple PCB Layers up to 10 Layers, Press-Fit Connector, or Chip C/Chip R 0201 Package Manufacturing Skills and ABPT Capability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3245574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9775257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2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2 Contents_2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2941778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9452620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671" y="534615"/>
            <a:ext cx="12681429" cy="846596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5639" y="3736291"/>
            <a:ext cx="6012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368140" y="3736291"/>
            <a:ext cx="6012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Sever Add-on Card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5736" y="4219962"/>
            <a:ext cx="6012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368142" y="4219962"/>
            <a:ext cx="6012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SAS Add-on Cards</a:t>
            </a:r>
          </a:p>
          <a:p>
            <a:pPr lvl="0"/>
            <a:r>
              <a:rPr lang="en-US" dirty="0"/>
              <a:t>Ethernet Add-on Cards</a:t>
            </a:r>
          </a:p>
          <a:p>
            <a:pPr lvl="0"/>
            <a:r>
              <a:rPr lang="en-US" dirty="0" err="1"/>
              <a:t>Infiniband</a:t>
            </a:r>
            <a:r>
              <a:rPr lang="en-US" dirty="0"/>
              <a:t> Add-on Cards </a:t>
            </a:r>
          </a:p>
          <a:p>
            <a:pPr lvl="0"/>
            <a:r>
              <a:rPr lang="en-US" dirty="0"/>
              <a:t>All Kinds of Server Add-on Cards </a:t>
            </a:r>
          </a:p>
          <a:p>
            <a:pPr lvl="1"/>
            <a:r>
              <a:rPr lang="en-US" dirty="0"/>
              <a:t>Multiple PCB Layers up to 10 Layers, Press-Fit Connector, or Chip C/Chip R 0201 Package Manufacturing Skills and ABPT Capability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3253097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9766793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34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Content_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671" y="534615"/>
            <a:ext cx="12666678" cy="846596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618037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95232" y="3736291"/>
            <a:ext cx="6840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95329" y="4219962"/>
            <a:ext cx="6840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6491694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76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Content_1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6172658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671" y="534615"/>
            <a:ext cx="12681429" cy="846596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95039" y="3736291"/>
            <a:ext cx="6840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95136" y="4219962"/>
            <a:ext cx="6840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6483977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0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_Section Break_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4078" y="3134572"/>
            <a:ext cx="12857276" cy="1339038"/>
          </a:xfrm>
        </p:spPr>
        <p:txBody>
          <a:bodyPr/>
          <a:lstStyle>
            <a:lvl1pPr>
              <a:lnSpc>
                <a:spcPct val="100000"/>
              </a:lnSpc>
              <a:defRPr sz="8000" baseline="0"/>
            </a:lvl1pPr>
          </a:lstStyle>
          <a:p>
            <a:r>
              <a:rPr lang="en-US"/>
              <a:t>Your Session Subject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Cover_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9368" y="2287737"/>
            <a:ext cx="12931766" cy="2232873"/>
          </a:xfrm>
        </p:spPr>
        <p:txBody>
          <a:bodyPr/>
          <a:lstStyle/>
          <a:p>
            <a:r>
              <a:rPr lang="en-US" dirty="0"/>
              <a:t>2020</a:t>
            </a:r>
            <a:br>
              <a:rPr lang="en-US" dirty="0"/>
            </a:br>
            <a:r>
              <a:rPr lang="en-US" dirty="0"/>
              <a:t>Annual Report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3542" y="4511068"/>
            <a:ext cx="6417241" cy="698054"/>
          </a:xfrm>
          <a:prstGeom prst="rect">
            <a:avLst/>
          </a:prstGeom>
        </p:spPr>
        <p:txBody>
          <a:bodyPr lIns="108000"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aseline="0">
                <a:solidFill>
                  <a:srgbClr val="50505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/>
              </a:defRPr>
            </a:lvl1pPr>
            <a:lvl2pPr marL="534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David Dai</a:t>
            </a:r>
            <a:br>
              <a:rPr lang="en-US" dirty="0"/>
            </a:br>
            <a:r>
              <a:rPr lang="en-US" dirty="0"/>
              <a:t>Central Staff Office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738358" y="5485301"/>
            <a:ext cx="3326342" cy="426993"/>
          </a:xfrm>
          <a:prstGeom prst="rect">
            <a:avLst/>
          </a:prstGeom>
        </p:spPr>
        <p:txBody>
          <a:bodyPr lIns="108000" tIns="0" rIns="108000" bIns="0"/>
          <a:lstStyle>
            <a:lvl1pPr>
              <a:defRPr sz="2300" baseline="0">
                <a:solidFill>
                  <a:srgbClr val="235FCD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0315F917-072D-4D4F-B19E-E5FABAD8FB0A}" type="datetime4">
              <a:rPr lang="en-US" smtClean="0"/>
              <a:pPr/>
              <a:t>November 16,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34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Section Break_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4078" y="3134572"/>
            <a:ext cx="12857276" cy="1339038"/>
          </a:xfrm>
        </p:spPr>
        <p:txBody>
          <a:bodyPr/>
          <a:lstStyle>
            <a:lvl1pPr>
              <a:lnSpc>
                <a:spcPct val="100000"/>
              </a:lnSpc>
              <a:defRPr sz="8000" baseline="0"/>
            </a:lvl1pPr>
          </a:lstStyle>
          <a:p>
            <a:r>
              <a:rPr lang="en-US" dirty="0"/>
              <a:t>Vision &amp; Mission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91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_Section Break_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4078" y="3134572"/>
            <a:ext cx="12857276" cy="1339038"/>
          </a:xfrm>
        </p:spPr>
        <p:txBody>
          <a:bodyPr/>
          <a:lstStyle>
            <a:lvl1pPr>
              <a:lnSpc>
                <a:spcPct val="100000"/>
              </a:lnSpc>
              <a:defRPr sz="8000" baseline="0"/>
            </a:lvl1pPr>
          </a:lstStyle>
          <a:p>
            <a:r>
              <a:rPr lang="en-US" dirty="0"/>
              <a:t>Wireless Networking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58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_Section Break_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5336509" y="-114"/>
            <a:ext cx="8919241" cy="6402195"/>
          </a:xfrm>
          <a:custGeom>
            <a:avLst/>
            <a:gdLst>
              <a:gd name="connsiteX0" fmla="*/ 0 w 4633098"/>
              <a:gd name="connsiteY0" fmla="*/ 0 h 6604000"/>
              <a:gd name="connsiteX1" fmla="*/ 4633098 w 4633098"/>
              <a:gd name="connsiteY1" fmla="*/ 0 h 6604000"/>
              <a:gd name="connsiteX2" fmla="*/ 4633098 w 4633098"/>
              <a:gd name="connsiteY2" fmla="*/ 6604000 h 6604000"/>
              <a:gd name="connsiteX3" fmla="*/ 0 w 4633098"/>
              <a:gd name="connsiteY3" fmla="*/ 6604000 h 6604000"/>
              <a:gd name="connsiteX4" fmla="*/ 0 w 4633098"/>
              <a:gd name="connsiteY4" fmla="*/ 0 h 6604000"/>
              <a:gd name="connsiteX0" fmla="*/ 0 w 4633098"/>
              <a:gd name="connsiteY0" fmla="*/ 0 h 6604000"/>
              <a:gd name="connsiteX1" fmla="*/ 4633098 w 4633098"/>
              <a:gd name="connsiteY1" fmla="*/ 0 h 6604000"/>
              <a:gd name="connsiteX2" fmla="*/ 4633098 w 4633098"/>
              <a:gd name="connsiteY2" fmla="*/ 6604000 h 6604000"/>
              <a:gd name="connsiteX3" fmla="*/ 2587525 w 4633098"/>
              <a:gd name="connsiteY3" fmla="*/ 6604000 h 6604000"/>
              <a:gd name="connsiteX4" fmla="*/ 0 w 4633098"/>
              <a:gd name="connsiteY4" fmla="*/ 0 h 6604000"/>
              <a:gd name="connsiteX0" fmla="*/ 0 w 5624921"/>
              <a:gd name="connsiteY0" fmla="*/ 0 h 6604000"/>
              <a:gd name="connsiteX1" fmla="*/ 5624921 w 5624921"/>
              <a:gd name="connsiteY1" fmla="*/ 0 h 6604000"/>
              <a:gd name="connsiteX2" fmla="*/ 5624921 w 5624921"/>
              <a:gd name="connsiteY2" fmla="*/ 6604000 h 6604000"/>
              <a:gd name="connsiteX3" fmla="*/ 3579348 w 5624921"/>
              <a:gd name="connsiteY3" fmla="*/ 6604000 h 6604000"/>
              <a:gd name="connsiteX4" fmla="*/ 0 w 5624921"/>
              <a:gd name="connsiteY4" fmla="*/ 0 h 660400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0 w 7132785"/>
              <a:gd name="connsiteY4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565390 w 7132785"/>
              <a:gd name="connsiteY4" fmla="*/ 5929255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46982 w 7132785"/>
              <a:gd name="connsiteY4" fmla="*/ 605369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42247 w 7132785"/>
              <a:gd name="connsiteY4" fmla="*/ 6317219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27607 w 7132785"/>
              <a:gd name="connsiteY4" fmla="*/ 647460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34927 w 7132785"/>
              <a:gd name="connsiteY4" fmla="*/ 648192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34927 w 7132785"/>
              <a:gd name="connsiteY4" fmla="*/ 648192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76261 w 7132785"/>
              <a:gd name="connsiteY5" fmla="*/ 60976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747446"/>
              <a:gd name="connsiteX1" fmla="*/ 7132785 w 7132785"/>
              <a:gd name="connsiteY1" fmla="*/ 3660 h 6747446"/>
              <a:gd name="connsiteX2" fmla="*/ 7132785 w 7132785"/>
              <a:gd name="connsiteY2" fmla="*/ 6607660 h 6747446"/>
              <a:gd name="connsiteX3" fmla="*/ 5087212 w 7132785"/>
              <a:gd name="connsiteY3" fmla="*/ 6607660 h 6747446"/>
              <a:gd name="connsiteX4" fmla="*/ 4283581 w 7132785"/>
              <a:gd name="connsiteY4" fmla="*/ 6115917 h 6747446"/>
              <a:gd name="connsiteX5" fmla="*/ 0 w 7132785"/>
              <a:gd name="connsiteY5" fmla="*/ 0 h 6747446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80"/>
              <a:gd name="connsiteX1" fmla="*/ 7132785 w 7132785"/>
              <a:gd name="connsiteY1" fmla="*/ 3660 h 6607680"/>
              <a:gd name="connsiteX2" fmla="*/ 7132785 w 7132785"/>
              <a:gd name="connsiteY2" fmla="*/ 6607660 h 6607680"/>
              <a:gd name="connsiteX3" fmla="*/ 5087212 w 7132785"/>
              <a:gd name="connsiteY3" fmla="*/ 6607660 h 6607680"/>
              <a:gd name="connsiteX4" fmla="*/ 4283581 w 7132785"/>
              <a:gd name="connsiteY4" fmla="*/ 6115917 h 6607680"/>
              <a:gd name="connsiteX5" fmla="*/ 0 w 7132785"/>
              <a:gd name="connsiteY5" fmla="*/ 0 h 660768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370321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6825029"/>
              <a:gd name="connsiteY0" fmla="*/ 1324 h 6604000"/>
              <a:gd name="connsiteX1" fmla="*/ 6825029 w 6825029"/>
              <a:gd name="connsiteY1" fmla="*/ 0 h 6604000"/>
              <a:gd name="connsiteX2" fmla="*/ 6825029 w 6825029"/>
              <a:gd name="connsiteY2" fmla="*/ 6604000 h 6604000"/>
              <a:gd name="connsiteX3" fmla="*/ 4062565 w 6825029"/>
              <a:gd name="connsiteY3" fmla="*/ 6604000 h 6604000"/>
              <a:gd name="connsiteX4" fmla="*/ 3201004 w 6825029"/>
              <a:gd name="connsiteY4" fmla="*/ 5992640 h 6604000"/>
              <a:gd name="connsiteX5" fmla="*/ 0 w 6825029"/>
              <a:gd name="connsiteY5" fmla="*/ 1324 h 6604000"/>
              <a:gd name="connsiteX0" fmla="*/ 0 w 6267448"/>
              <a:gd name="connsiteY0" fmla="*/ 1324 h 6604000"/>
              <a:gd name="connsiteX1" fmla="*/ 6267448 w 6267448"/>
              <a:gd name="connsiteY1" fmla="*/ 0 h 6604000"/>
              <a:gd name="connsiteX2" fmla="*/ 6267448 w 6267448"/>
              <a:gd name="connsiteY2" fmla="*/ 6604000 h 6604000"/>
              <a:gd name="connsiteX3" fmla="*/ 3504984 w 6267448"/>
              <a:gd name="connsiteY3" fmla="*/ 6604000 h 6604000"/>
              <a:gd name="connsiteX4" fmla="*/ 2643423 w 6267448"/>
              <a:gd name="connsiteY4" fmla="*/ 5992640 h 6604000"/>
              <a:gd name="connsiteX5" fmla="*/ 0 w 6267448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3419 w 6687444"/>
              <a:gd name="connsiteY4" fmla="*/ 5992640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75139 w 6687444"/>
              <a:gd name="connsiteY4" fmla="*/ 5924073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30840 w 6687444"/>
              <a:gd name="connsiteY3" fmla="*/ 6539467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8034"/>
              <a:gd name="connsiteX1" fmla="*/ 6687444 w 6687444"/>
              <a:gd name="connsiteY1" fmla="*/ 0 h 6608034"/>
              <a:gd name="connsiteX2" fmla="*/ 6687444 w 6687444"/>
              <a:gd name="connsiteY2" fmla="*/ 6604000 h 6608034"/>
              <a:gd name="connsiteX3" fmla="*/ 3919122 w 6687444"/>
              <a:gd name="connsiteY3" fmla="*/ 6608034 h 6608034"/>
              <a:gd name="connsiteX4" fmla="*/ 3066350 w 6687444"/>
              <a:gd name="connsiteY4" fmla="*/ 6012807 h 6608034"/>
              <a:gd name="connsiteX5" fmla="*/ 0 w 6687444"/>
              <a:gd name="connsiteY5" fmla="*/ 1324 h 660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7444" h="6608034">
                <a:moveTo>
                  <a:pt x="0" y="1324"/>
                </a:moveTo>
                <a:lnTo>
                  <a:pt x="6687444" y="0"/>
                </a:lnTo>
                <a:lnTo>
                  <a:pt x="6687444" y="6604000"/>
                </a:lnTo>
                <a:lnTo>
                  <a:pt x="3919122" y="6608034"/>
                </a:lnTo>
                <a:cubicBezTo>
                  <a:pt x="3451339" y="6607924"/>
                  <a:pt x="3271955" y="6410118"/>
                  <a:pt x="3066350" y="6012807"/>
                </a:cubicBezTo>
                <a:lnTo>
                  <a:pt x="0" y="1324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6"/>
          <p:cNvSpPr/>
          <p:nvPr userDrawn="1"/>
        </p:nvSpPr>
        <p:spPr>
          <a:xfrm>
            <a:off x="5336509" y="0"/>
            <a:ext cx="8919241" cy="6402195"/>
          </a:xfrm>
          <a:custGeom>
            <a:avLst/>
            <a:gdLst>
              <a:gd name="connsiteX0" fmla="*/ 0 w 4633098"/>
              <a:gd name="connsiteY0" fmla="*/ 0 h 6604000"/>
              <a:gd name="connsiteX1" fmla="*/ 4633098 w 4633098"/>
              <a:gd name="connsiteY1" fmla="*/ 0 h 6604000"/>
              <a:gd name="connsiteX2" fmla="*/ 4633098 w 4633098"/>
              <a:gd name="connsiteY2" fmla="*/ 6604000 h 6604000"/>
              <a:gd name="connsiteX3" fmla="*/ 0 w 4633098"/>
              <a:gd name="connsiteY3" fmla="*/ 6604000 h 6604000"/>
              <a:gd name="connsiteX4" fmla="*/ 0 w 4633098"/>
              <a:gd name="connsiteY4" fmla="*/ 0 h 6604000"/>
              <a:gd name="connsiteX0" fmla="*/ 0 w 4633098"/>
              <a:gd name="connsiteY0" fmla="*/ 0 h 6604000"/>
              <a:gd name="connsiteX1" fmla="*/ 4633098 w 4633098"/>
              <a:gd name="connsiteY1" fmla="*/ 0 h 6604000"/>
              <a:gd name="connsiteX2" fmla="*/ 4633098 w 4633098"/>
              <a:gd name="connsiteY2" fmla="*/ 6604000 h 6604000"/>
              <a:gd name="connsiteX3" fmla="*/ 2587525 w 4633098"/>
              <a:gd name="connsiteY3" fmla="*/ 6604000 h 6604000"/>
              <a:gd name="connsiteX4" fmla="*/ 0 w 4633098"/>
              <a:gd name="connsiteY4" fmla="*/ 0 h 6604000"/>
              <a:gd name="connsiteX0" fmla="*/ 0 w 5624921"/>
              <a:gd name="connsiteY0" fmla="*/ 0 h 6604000"/>
              <a:gd name="connsiteX1" fmla="*/ 5624921 w 5624921"/>
              <a:gd name="connsiteY1" fmla="*/ 0 h 6604000"/>
              <a:gd name="connsiteX2" fmla="*/ 5624921 w 5624921"/>
              <a:gd name="connsiteY2" fmla="*/ 6604000 h 6604000"/>
              <a:gd name="connsiteX3" fmla="*/ 3579348 w 5624921"/>
              <a:gd name="connsiteY3" fmla="*/ 6604000 h 6604000"/>
              <a:gd name="connsiteX4" fmla="*/ 0 w 5624921"/>
              <a:gd name="connsiteY4" fmla="*/ 0 h 660400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0 w 7132785"/>
              <a:gd name="connsiteY4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565390 w 7132785"/>
              <a:gd name="connsiteY4" fmla="*/ 5929255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46982 w 7132785"/>
              <a:gd name="connsiteY4" fmla="*/ 605369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42247 w 7132785"/>
              <a:gd name="connsiteY4" fmla="*/ 6317219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27607 w 7132785"/>
              <a:gd name="connsiteY4" fmla="*/ 647460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34927 w 7132785"/>
              <a:gd name="connsiteY4" fmla="*/ 648192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34927 w 7132785"/>
              <a:gd name="connsiteY4" fmla="*/ 648192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76261 w 7132785"/>
              <a:gd name="connsiteY5" fmla="*/ 60976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747446"/>
              <a:gd name="connsiteX1" fmla="*/ 7132785 w 7132785"/>
              <a:gd name="connsiteY1" fmla="*/ 3660 h 6747446"/>
              <a:gd name="connsiteX2" fmla="*/ 7132785 w 7132785"/>
              <a:gd name="connsiteY2" fmla="*/ 6607660 h 6747446"/>
              <a:gd name="connsiteX3" fmla="*/ 5087212 w 7132785"/>
              <a:gd name="connsiteY3" fmla="*/ 6607660 h 6747446"/>
              <a:gd name="connsiteX4" fmla="*/ 4283581 w 7132785"/>
              <a:gd name="connsiteY4" fmla="*/ 6115917 h 6747446"/>
              <a:gd name="connsiteX5" fmla="*/ 0 w 7132785"/>
              <a:gd name="connsiteY5" fmla="*/ 0 h 6747446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80"/>
              <a:gd name="connsiteX1" fmla="*/ 7132785 w 7132785"/>
              <a:gd name="connsiteY1" fmla="*/ 3660 h 6607680"/>
              <a:gd name="connsiteX2" fmla="*/ 7132785 w 7132785"/>
              <a:gd name="connsiteY2" fmla="*/ 6607660 h 6607680"/>
              <a:gd name="connsiteX3" fmla="*/ 5087212 w 7132785"/>
              <a:gd name="connsiteY3" fmla="*/ 6607660 h 6607680"/>
              <a:gd name="connsiteX4" fmla="*/ 4283581 w 7132785"/>
              <a:gd name="connsiteY4" fmla="*/ 6115917 h 6607680"/>
              <a:gd name="connsiteX5" fmla="*/ 0 w 7132785"/>
              <a:gd name="connsiteY5" fmla="*/ 0 h 660768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370321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6825029"/>
              <a:gd name="connsiteY0" fmla="*/ 1324 h 6604000"/>
              <a:gd name="connsiteX1" fmla="*/ 6825029 w 6825029"/>
              <a:gd name="connsiteY1" fmla="*/ 0 h 6604000"/>
              <a:gd name="connsiteX2" fmla="*/ 6825029 w 6825029"/>
              <a:gd name="connsiteY2" fmla="*/ 6604000 h 6604000"/>
              <a:gd name="connsiteX3" fmla="*/ 4062565 w 6825029"/>
              <a:gd name="connsiteY3" fmla="*/ 6604000 h 6604000"/>
              <a:gd name="connsiteX4" fmla="*/ 3201004 w 6825029"/>
              <a:gd name="connsiteY4" fmla="*/ 5992640 h 6604000"/>
              <a:gd name="connsiteX5" fmla="*/ 0 w 6825029"/>
              <a:gd name="connsiteY5" fmla="*/ 1324 h 6604000"/>
              <a:gd name="connsiteX0" fmla="*/ 0 w 6267448"/>
              <a:gd name="connsiteY0" fmla="*/ 1324 h 6604000"/>
              <a:gd name="connsiteX1" fmla="*/ 6267448 w 6267448"/>
              <a:gd name="connsiteY1" fmla="*/ 0 h 6604000"/>
              <a:gd name="connsiteX2" fmla="*/ 6267448 w 6267448"/>
              <a:gd name="connsiteY2" fmla="*/ 6604000 h 6604000"/>
              <a:gd name="connsiteX3" fmla="*/ 3504984 w 6267448"/>
              <a:gd name="connsiteY3" fmla="*/ 6604000 h 6604000"/>
              <a:gd name="connsiteX4" fmla="*/ 2643423 w 6267448"/>
              <a:gd name="connsiteY4" fmla="*/ 5992640 h 6604000"/>
              <a:gd name="connsiteX5" fmla="*/ 0 w 6267448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3419 w 6687444"/>
              <a:gd name="connsiteY4" fmla="*/ 5992640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75139 w 6687444"/>
              <a:gd name="connsiteY4" fmla="*/ 5924073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30840 w 6687444"/>
              <a:gd name="connsiteY3" fmla="*/ 6539467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8034"/>
              <a:gd name="connsiteX1" fmla="*/ 6687444 w 6687444"/>
              <a:gd name="connsiteY1" fmla="*/ 0 h 6608034"/>
              <a:gd name="connsiteX2" fmla="*/ 6687444 w 6687444"/>
              <a:gd name="connsiteY2" fmla="*/ 6604000 h 6608034"/>
              <a:gd name="connsiteX3" fmla="*/ 3919122 w 6687444"/>
              <a:gd name="connsiteY3" fmla="*/ 6608034 h 6608034"/>
              <a:gd name="connsiteX4" fmla="*/ 3066350 w 6687444"/>
              <a:gd name="connsiteY4" fmla="*/ 6012807 h 6608034"/>
              <a:gd name="connsiteX5" fmla="*/ 0 w 6687444"/>
              <a:gd name="connsiteY5" fmla="*/ 1324 h 660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7444" h="6608034">
                <a:moveTo>
                  <a:pt x="0" y="1324"/>
                </a:moveTo>
                <a:lnTo>
                  <a:pt x="6687444" y="0"/>
                </a:lnTo>
                <a:lnTo>
                  <a:pt x="6687444" y="6604000"/>
                </a:lnTo>
                <a:lnTo>
                  <a:pt x="3919122" y="6608034"/>
                </a:lnTo>
                <a:cubicBezTo>
                  <a:pt x="3451339" y="6607924"/>
                  <a:pt x="3271955" y="6410118"/>
                  <a:pt x="3066350" y="6012807"/>
                </a:cubicBezTo>
                <a:lnTo>
                  <a:pt x="0" y="1324"/>
                </a:lnTo>
                <a:close/>
              </a:path>
            </a:pathLst>
          </a:custGeom>
          <a:blipFill rotWithShape="1">
            <a:blip r:embed="rId3" cstate="print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4078" y="3148639"/>
            <a:ext cx="12857276" cy="1339038"/>
          </a:xfrm>
        </p:spPr>
        <p:txBody>
          <a:bodyPr/>
          <a:lstStyle>
            <a:lvl1pPr>
              <a:lnSpc>
                <a:spcPct val="100000"/>
              </a:lnSpc>
              <a:defRPr sz="8000" baseline="0"/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8779" y="317288"/>
            <a:ext cx="829056" cy="3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84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封面_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產品介紹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9552" y="4545458"/>
            <a:ext cx="6417241" cy="698054"/>
          </a:xfrm>
          <a:prstGeom prst="rect">
            <a:avLst/>
          </a:prstGeom>
        </p:spPr>
        <p:txBody>
          <a:bodyPr lIns="108000"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aseline="0">
                <a:solidFill>
                  <a:srgbClr val="505050"/>
                </a:solidFill>
                <a:latin typeface="Calibri"/>
                <a:cs typeface="Calibri"/>
              </a:defRPr>
            </a:lvl1pPr>
            <a:lvl2pPr marL="534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戴維德</a:t>
            </a:r>
            <a:br>
              <a:rPr lang="en-US" altLang="zh-TW" dirty="0"/>
            </a:br>
            <a:r>
              <a:rPr lang="zh-TW" altLang="en-US" dirty="0"/>
              <a:t>中央職員辦公室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744368" y="5507118"/>
            <a:ext cx="3326342" cy="426993"/>
          </a:xfrm>
          <a:prstGeom prst="rect">
            <a:avLst/>
          </a:prstGeom>
        </p:spPr>
        <p:txBody>
          <a:bodyPr lIns="108000" tIns="0" rIns="108000" bIns="0"/>
          <a:lstStyle>
            <a:lvl1pPr>
              <a:lnSpc>
                <a:spcPct val="100000"/>
              </a:lnSpc>
              <a:defRPr sz="2300" baseline="0">
                <a:solidFill>
                  <a:srgbClr val="235FCD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0315F917-072D-4D4F-B19E-E5FABAD8FB0A}" type="datetime4">
              <a:rPr lang="en-US" smtClean="0"/>
              <a:pPr/>
              <a:t>November 16,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4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封面_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884" y="2198503"/>
            <a:ext cx="12931766" cy="2277757"/>
          </a:xfrm>
        </p:spPr>
        <p:txBody>
          <a:bodyPr/>
          <a:lstStyle/>
          <a:p>
            <a:r>
              <a:rPr lang="en-US" altLang="zh-TW" dirty="0"/>
              <a:t>2020</a:t>
            </a:r>
            <a:br>
              <a:rPr lang="en-US" dirty="0"/>
            </a:br>
            <a:r>
              <a:rPr lang="zh-TW" altLang="en-US" dirty="0"/>
              <a:t>年度報告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3446" y="4547940"/>
            <a:ext cx="6417241" cy="698054"/>
          </a:xfrm>
          <a:prstGeom prst="rect">
            <a:avLst/>
          </a:prstGeom>
        </p:spPr>
        <p:txBody>
          <a:bodyPr lIns="108000" t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aseline="0">
                <a:solidFill>
                  <a:srgbClr val="50505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/>
              </a:defRPr>
            </a:lvl1pPr>
            <a:lvl2pPr marL="534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戴維德</a:t>
            </a:r>
            <a:br>
              <a:rPr lang="en-US" altLang="zh-TW" dirty="0"/>
            </a:br>
            <a:r>
              <a:rPr lang="zh-TW" altLang="en-US" dirty="0"/>
              <a:t>中央職員辦公室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748262" y="5500277"/>
            <a:ext cx="3326342" cy="426993"/>
          </a:xfrm>
          <a:prstGeom prst="rect">
            <a:avLst/>
          </a:prstGeom>
        </p:spPr>
        <p:txBody>
          <a:bodyPr lIns="108000" tIns="0" rIns="108000" bIns="0"/>
          <a:lstStyle>
            <a:lvl1pPr>
              <a:lnSpc>
                <a:spcPct val="100000"/>
              </a:lnSpc>
              <a:defRPr sz="2300" baseline="0">
                <a:solidFill>
                  <a:srgbClr val="235FCD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0315F917-072D-4D4F-B19E-E5FABAD8FB0A}" type="datetime4">
              <a:rPr lang="en-US" smtClean="0"/>
              <a:pPr/>
              <a:t>November 16,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57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感謝頁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33392" y="3167966"/>
            <a:ext cx="12845839" cy="1339038"/>
          </a:xfrm>
          <a:prstGeom prst="rect">
            <a:avLst/>
          </a:prstGeom>
        </p:spPr>
        <p:txBody>
          <a:bodyPr vert="horz" wrap="square" lIns="106887" tIns="53444" rIns="106887" bIns="53444" rtlCol="0" anchor="b" anchorCtr="0">
            <a:spAutoFit/>
          </a:bodyPr>
          <a:lstStyle>
            <a:lvl1pPr algn="l" defTabSz="534439" rtl="0" eaLnBrk="1" latinLnBrk="0" hangingPunct="1">
              <a:lnSpc>
                <a:spcPts val="9600"/>
              </a:lnSpc>
              <a:spcBef>
                <a:spcPct val="0"/>
              </a:spcBef>
              <a:buNone/>
              <a:defRPr sz="10200" b="1" i="0" kern="1200" spc="0" baseline="0">
                <a:solidFill>
                  <a:srgbClr val="00266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9200" baseline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02608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4 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氣候變遷減緩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5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一欄_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氣候變遷減緩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788" y="1655696"/>
            <a:ext cx="12803529" cy="5297841"/>
          </a:xfrm>
        </p:spPr>
        <p:txBody>
          <a:bodyPr>
            <a:noAutofit/>
          </a:bodyPr>
          <a:lstStyle/>
          <a:p>
            <a:pPr lvl="0"/>
            <a:r>
              <a:rPr lang="zh-TW" altLang="en-US" dirty="0"/>
              <a:t>氣候變遷減緩</a:t>
            </a:r>
            <a:endParaRPr lang="en-US" dirty="0"/>
          </a:p>
          <a:p>
            <a:pPr lvl="1"/>
            <a:r>
              <a:rPr lang="zh-TW" altLang="en-US" dirty="0"/>
              <a:t>碳排放管理</a:t>
            </a:r>
            <a:endParaRPr lang="en-US" dirty="0"/>
          </a:p>
          <a:p>
            <a:pPr lvl="2"/>
            <a:r>
              <a:rPr lang="zh-TW" altLang="en-US" dirty="0"/>
              <a:t>環旭電子積極響應再生能源使用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8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一欄_編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氣候變遷減緩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737789" y="1655763"/>
            <a:ext cx="12803529" cy="5297487"/>
          </a:xfrm>
        </p:spPr>
        <p:txBody>
          <a:bodyPr/>
          <a:lstStyle>
            <a:lvl1pPr marL="357188" indent="-357188">
              <a:buSzPct val="80000"/>
              <a:buFont typeface="+mj-lt"/>
              <a:buAutoNum type="arabicPeriod"/>
              <a:defRPr/>
            </a:lvl1pPr>
            <a:lvl2pPr marL="722313" indent="-350838">
              <a:buClr>
                <a:srgbClr val="F59731"/>
              </a:buClr>
              <a:buSzPct val="80000"/>
              <a:buFont typeface="+mj-lt"/>
              <a:buAutoNum type="alphaLcParenR"/>
              <a:tabLst/>
              <a:defRPr/>
            </a:lvl2pPr>
          </a:lstStyle>
          <a:p>
            <a:pPr lvl="0"/>
            <a:r>
              <a:rPr lang="zh-TW" altLang="en-US" dirty="0"/>
              <a:t>氣候變遷減緩</a:t>
            </a:r>
            <a:endParaRPr lang="en-US" dirty="0"/>
          </a:p>
          <a:p>
            <a:pPr lvl="1"/>
            <a:r>
              <a:rPr lang="zh-TW" altLang="en-US" dirty="0"/>
              <a:t>碳排放管理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26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一欄_圖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72418" y="1538688"/>
            <a:ext cx="8528209" cy="211019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800" b="1" i="0" baseline="0">
                <a:latin typeface="Calibri" panose="020F0502020204030204" pitchFamily="34" charset="0"/>
                <a:ea typeface="微軟正黑體"/>
              </a:defRPr>
            </a:lvl1pPr>
          </a:lstStyle>
          <a:p>
            <a:pPr lvl="0"/>
            <a:r>
              <a:rPr lang="zh-TW" altLang="en-US" dirty="0"/>
              <a:t>成為全球電子設計製造服務</a:t>
            </a:r>
            <a:endParaRPr lang="en-US" altLang="zh-TW" dirty="0"/>
          </a:p>
          <a:p>
            <a:pPr lvl="0"/>
            <a:r>
              <a:rPr lang="zh-TW" altLang="en-US" dirty="0"/>
              <a:t>最靠譜的廠商，提供模組化與</a:t>
            </a:r>
            <a:endParaRPr lang="en-US" altLang="zh-TW" dirty="0"/>
          </a:p>
          <a:p>
            <a:pPr lvl="0"/>
            <a:r>
              <a:rPr lang="zh-TW" altLang="en-US" dirty="0"/>
              <a:t>多元化的解決方案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3337" y="744553"/>
            <a:ext cx="3817157" cy="6159663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995481" y="1415668"/>
            <a:ext cx="1909287" cy="75600"/>
          </a:xfrm>
          <a:prstGeom prst="rect">
            <a:avLst/>
          </a:prstGeom>
          <a:gradFill>
            <a:gsLst>
              <a:gs pos="0">
                <a:srgbClr val="3CE7FF"/>
              </a:gs>
              <a:gs pos="50000">
                <a:srgbClr val="46ABF4"/>
              </a:gs>
              <a:gs pos="85000">
                <a:srgbClr val="2A5AE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5072063" y="4322519"/>
            <a:ext cx="8412162" cy="2265362"/>
          </a:xfrm>
        </p:spPr>
        <p:txBody>
          <a:bodyPr/>
          <a:lstStyle/>
          <a:p>
            <a:pPr lvl="0"/>
            <a:r>
              <a:rPr lang="zh-TW" altLang="en-US" dirty="0"/>
              <a:t>氣候變遷減緩</a:t>
            </a:r>
            <a:endParaRPr lang="en-US" dirty="0"/>
          </a:p>
          <a:p>
            <a:pPr lvl="1"/>
            <a:r>
              <a:rPr lang="zh-TW" altLang="en-US" dirty="0"/>
              <a:t>碳排放管理</a:t>
            </a:r>
            <a:endParaRPr lang="en-US" dirty="0"/>
          </a:p>
          <a:p>
            <a:pPr lvl="2"/>
            <a:r>
              <a:rPr lang="zh-TW" altLang="en-US" dirty="0"/>
              <a:t>環旭電子積極響應再生能源使用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1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End_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34929" y="3215278"/>
            <a:ext cx="12834533" cy="1287742"/>
          </a:xfrm>
          <a:prstGeom prst="rect">
            <a:avLst/>
          </a:prstGeom>
        </p:spPr>
        <p:txBody>
          <a:bodyPr vert="horz" wrap="square" lIns="106887" tIns="53444" rIns="106887" bIns="53444" rtlCol="0" anchor="b" anchorCtr="0">
            <a:spAutoFit/>
          </a:bodyPr>
          <a:lstStyle>
            <a:lvl1pPr algn="l" defTabSz="534439" rtl="0" eaLnBrk="1" latinLnBrk="0" hangingPunct="1">
              <a:lnSpc>
                <a:spcPts val="9200"/>
              </a:lnSpc>
              <a:spcBef>
                <a:spcPct val="0"/>
              </a:spcBef>
              <a:buNone/>
              <a:defRPr sz="10200" b="1" i="0" kern="1200" baseline="0">
                <a:solidFill>
                  <a:srgbClr val="00266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9200" baseline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6705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一欄_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72418" y="1538688"/>
            <a:ext cx="8528209" cy="211019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800" b="1" i="0" baseline="0">
                <a:latin typeface="Calibri" panose="020F0502020204030204" pitchFamily="34" charset="0"/>
                <a:ea typeface="微軟正黑體"/>
              </a:defRPr>
            </a:lvl1pPr>
          </a:lstStyle>
          <a:p>
            <a:pPr lvl="0"/>
            <a:r>
              <a:rPr lang="zh-TW" altLang="en-US" dirty="0"/>
              <a:t>成為全球電子設計製造服務</a:t>
            </a:r>
            <a:endParaRPr lang="en-US" altLang="zh-TW" dirty="0"/>
          </a:p>
          <a:p>
            <a:pPr lvl="0"/>
            <a:r>
              <a:rPr lang="zh-TW" altLang="en-US" dirty="0"/>
              <a:t>最靠譜的廠商，提供模組化與</a:t>
            </a:r>
            <a:endParaRPr lang="en-US" altLang="zh-TW" dirty="0"/>
          </a:p>
          <a:p>
            <a:pPr lvl="0"/>
            <a:r>
              <a:rPr lang="zh-TW" altLang="en-US" dirty="0"/>
              <a:t>多元化的解決方案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3337" y="744553"/>
            <a:ext cx="3817157" cy="6159663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995481" y="1415668"/>
            <a:ext cx="1909287" cy="75600"/>
          </a:xfrm>
          <a:prstGeom prst="rect">
            <a:avLst/>
          </a:prstGeom>
          <a:gradFill>
            <a:gsLst>
              <a:gs pos="0">
                <a:srgbClr val="3CE7FF"/>
              </a:gs>
              <a:gs pos="50000">
                <a:srgbClr val="46ABF4"/>
              </a:gs>
              <a:gs pos="85000">
                <a:srgbClr val="2A5AE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5072063" y="4322519"/>
            <a:ext cx="8412162" cy="2265362"/>
          </a:xfrm>
        </p:spPr>
        <p:txBody>
          <a:bodyPr/>
          <a:lstStyle/>
          <a:p>
            <a:pPr lvl="0"/>
            <a:r>
              <a:rPr lang="zh-TW" altLang="en-US" dirty="0"/>
              <a:t>氣候變遷減緩</a:t>
            </a:r>
            <a:endParaRPr lang="en-US" dirty="0"/>
          </a:p>
          <a:p>
            <a:pPr lvl="1"/>
            <a:r>
              <a:rPr lang="zh-TW" altLang="en-US" dirty="0"/>
              <a:t>碳排放管理</a:t>
            </a:r>
            <a:endParaRPr lang="en-US" dirty="0"/>
          </a:p>
          <a:p>
            <a:pPr lvl="2"/>
            <a:r>
              <a:rPr lang="zh-TW" altLang="en-US" dirty="0"/>
              <a:t>環旭電子積極響應再生能源使用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73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2 兩欄_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186" y="601851"/>
            <a:ext cx="6225371" cy="809662"/>
          </a:xfrm>
        </p:spPr>
        <p:txBody>
          <a:bodyPr anchor="ctr" anchorCtr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pc="-100" baseline="0">
                <a:latin typeface="Calibri" panose="020F0502020204030204" pitchFamily="34" charset="0"/>
                <a:ea typeface="微軟正黑體"/>
              </a:defRPr>
            </a:lvl1pPr>
          </a:lstStyle>
          <a:p>
            <a:r>
              <a:rPr lang="zh-TW" altLang="en-US" dirty="0"/>
              <a:t>願景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64630" y="621343"/>
            <a:ext cx="6224848" cy="790170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800" b="1" i="0" spc="-100" baseline="0">
                <a:solidFill>
                  <a:schemeClr val="tx2"/>
                </a:solidFill>
                <a:latin typeface="Calibri" panose="020F0502020204030204" pitchFamily="34" charset="0"/>
                <a:ea typeface="微軟正黑體"/>
              </a:defRPr>
            </a:lvl1pPr>
          </a:lstStyle>
          <a:p>
            <a:pPr lvl="0"/>
            <a:r>
              <a:rPr lang="en-US" dirty="0"/>
              <a:t>使命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741363" y="1657350"/>
            <a:ext cx="6194425" cy="5238750"/>
          </a:xfrm>
        </p:spPr>
        <p:txBody>
          <a:bodyPr/>
          <a:lstStyle/>
          <a:p>
            <a:pPr lvl="0"/>
            <a:r>
              <a:rPr lang="zh-TW" altLang="en-US" dirty="0"/>
              <a:t>氣候變遷減緩</a:t>
            </a:r>
            <a:endParaRPr lang="en-US" dirty="0"/>
          </a:p>
          <a:p>
            <a:pPr lvl="1"/>
            <a:r>
              <a:rPr lang="zh-TW" altLang="en-US" dirty="0"/>
              <a:t>碳排放管理</a:t>
            </a:r>
            <a:endParaRPr lang="en-US" dirty="0"/>
          </a:p>
          <a:p>
            <a:pPr lvl="2"/>
            <a:r>
              <a:rPr lang="zh-TW" altLang="en-US" dirty="0"/>
              <a:t>環旭電子積極響應再生能源使用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7264400" y="1657350"/>
            <a:ext cx="6224588" cy="5238750"/>
          </a:xfrm>
        </p:spPr>
        <p:txBody>
          <a:bodyPr/>
          <a:lstStyle/>
          <a:p>
            <a:pPr lvl="0"/>
            <a:r>
              <a:rPr lang="zh-TW" altLang="en-US" dirty="0"/>
              <a:t>氣候變遷減緩</a:t>
            </a:r>
            <a:endParaRPr lang="en-US" dirty="0"/>
          </a:p>
          <a:p>
            <a:pPr lvl="1"/>
            <a:r>
              <a:rPr lang="zh-TW" altLang="en-US" dirty="0"/>
              <a:t>碳排放管理</a:t>
            </a:r>
            <a:endParaRPr lang="en-US" dirty="0"/>
          </a:p>
          <a:p>
            <a:pPr lvl="2"/>
            <a:r>
              <a:rPr lang="zh-TW" altLang="en-US" dirty="0"/>
              <a:t>環旭電子積極響應再生能源使用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03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2 兩欄_編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186" y="601851"/>
            <a:ext cx="6225371" cy="809662"/>
          </a:xfrm>
        </p:spPr>
        <p:txBody>
          <a:bodyPr anchor="ctr" anchorCtr="0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pc="-100" baseline="0">
                <a:latin typeface="Calibri" panose="020F0502020204030204" pitchFamily="34" charset="0"/>
                <a:ea typeface="微軟正黑體"/>
              </a:defRPr>
            </a:lvl1pPr>
          </a:lstStyle>
          <a:p>
            <a:r>
              <a:rPr lang="zh-TW" altLang="en-US" dirty="0"/>
              <a:t>願景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64630" y="621343"/>
            <a:ext cx="6224848" cy="790170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800" b="1" i="0" spc="-100" baseline="0">
                <a:solidFill>
                  <a:schemeClr val="tx2"/>
                </a:solidFill>
                <a:latin typeface="Calibri" panose="020F0502020204030204" pitchFamily="34" charset="0"/>
                <a:ea typeface="微軟正黑體"/>
              </a:defRPr>
            </a:lvl1pPr>
          </a:lstStyle>
          <a:p>
            <a:pPr lvl="0"/>
            <a:r>
              <a:rPr lang="en-US" dirty="0"/>
              <a:t>使命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737790" y="1655763"/>
            <a:ext cx="6197998" cy="5240337"/>
          </a:xfrm>
        </p:spPr>
        <p:txBody>
          <a:bodyPr/>
          <a:lstStyle>
            <a:lvl1pPr marL="358775" indent="-358775">
              <a:buSzPct val="80000"/>
              <a:buFont typeface="+mj-lt"/>
              <a:buAutoNum type="arabicPeriod"/>
              <a:defRPr/>
            </a:lvl1pPr>
            <a:lvl2pPr marL="722313" indent="-352425">
              <a:buClr>
                <a:srgbClr val="F59731"/>
              </a:buClr>
              <a:buSzPct val="80000"/>
              <a:buFont typeface="+mj-lt"/>
              <a:buAutoNum type="alphaLcParenR"/>
              <a:tabLst/>
              <a:defRPr/>
            </a:lvl2pPr>
          </a:lstStyle>
          <a:p>
            <a:pPr lvl="0"/>
            <a:r>
              <a:rPr lang="zh-TW" altLang="en-US" dirty="0"/>
              <a:t>氣候變遷減緩</a:t>
            </a:r>
            <a:endParaRPr lang="en-US" dirty="0"/>
          </a:p>
          <a:p>
            <a:pPr lvl="1"/>
            <a:r>
              <a:rPr lang="zh-TW" altLang="en-US" dirty="0"/>
              <a:t>碳排放管理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7264630" y="1655763"/>
            <a:ext cx="6224848" cy="5240337"/>
          </a:xfrm>
        </p:spPr>
        <p:txBody>
          <a:bodyPr/>
          <a:lstStyle>
            <a:lvl1pPr marL="358775" indent="-358775">
              <a:buSzPct val="80000"/>
              <a:buFont typeface="+mj-lt"/>
              <a:buAutoNum type="arabicPeriod"/>
              <a:defRPr/>
            </a:lvl1pPr>
            <a:lvl2pPr marL="722313" indent="-352425">
              <a:buClr>
                <a:srgbClr val="F59731"/>
              </a:buClr>
              <a:buSzPct val="80000"/>
              <a:buFont typeface="+mj-lt"/>
              <a:buAutoNum type="alphaLcParenR"/>
              <a:tabLst/>
              <a:defRPr/>
            </a:lvl2pPr>
          </a:lstStyle>
          <a:p>
            <a:pPr lvl="0"/>
            <a:r>
              <a:rPr lang="zh-TW" altLang="en-US" dirty="0"/>
              <a:t>氣候變遷減緩</a:t>
            </a:r>
            <a:endParaRPr lang="en-US" dirty="0"/>
          </a:p>
          <a:p>
            <a:pPr lvl="1"/>
            <a:r>
              <a:rPr lang="zh-TW" altLang="en-US" dirty="0"/>
              <a:t>碳排放管理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62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3 三欄_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071" y="563978"/>
            <a:ext cx="12774025" cy="809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01016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45957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Sever Add-on Card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493973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Backplane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01017" y="4219962"/>
            <a:ext cx="3960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45959" y="4219962"/>
            <a:ext cx="3960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SAS Add-on Cards</a:t>
            </a:r>
          </a:p>
          <a:p>
            <a:pPr lvl="0"/>
            <a:r>
              <a:rPr lang="en-US" dirty="0"/>
              <a:t>Ethernet Add-on Cards</a:t>
            </a:r>
          </a:p>
          <a:p>
            <a:pPr lvl="0"/>
            <a:r>
              <a:rPr lang="en-US" dirty="0" err="1"/>
              <a:t>Infiniband</a:t>
            </a:r>
            <a:r>
              <a:rPr lang="en-US" dirty="0"/>
              <a:t> Add-on Cards </a:t>
            </a:r>
          </a:p>
          <a:p>
            <a:pPr lvl="0"/>
            <a:r>
              <a:rPr lang="en-US" dirty="0"/>
              <a:t>All Kinds of Server Add-on Cards </a:t>
            </a:r>
          </a:p>
          <a:p>
            <a:pPr lvl="1"/>
            <a:r>
              <a:rPr lang="en-US" dirty="0"/>
              <a:t>Multiple PCB Layers up to 10 Layers, Press-Fit Connector, or Chip C/Chip R 0201 Package Manufacturing Skills and ABPT Capability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04177" y="4219962"/>
            <a:ext cx="3960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Power Backplane</a:t>
            </a:r>
          </a:p>
          <a:p>
            <a:pPr lvl="0"/>
            <a:r>
              <a:rPr lang="en-US" dirty="0"/>
              <a:t>Networking Backplane</a:t>
            </a:r>
          </a:p>
          <a:p>
            <a:pPr lvl="0"/>
            <a:r>
              <a:rPr lang="en-US" dirty="0"/>
              <a:t>All Kinds of Sever Backplane with</a:t>
            </a:r>
          </a:p>
          <a:p>
            <a:pPr lvl="1"/>
            <a:r>
              <a:rPr lang="en-US" dirty="0"/>
              <a:t>Multiple PCB Layers up to 10 Layers, Press-Fit Connector, or Chip C/Chip R 0201 Package Manufacturing Skills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183361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619187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1055449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2146045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6506048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10866051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38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3 三欄_編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00717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45957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Sever Add-on Card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494236" y="3736291"/>
            <a:ext cx="3960000" cy="443198"/>
          </a:xfrm>
        </p:spPr>
        <p:txBody>
          <a:bodyPr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Backplane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00718" y="4219962"/>
            <a:ext cx="3960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145959" y="4219962"/>
            <a:ext cx="3960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SAS Add-on Cards</a:t>
            </a:r>
          </a:p>
          <a:p>
            <a:pPr lvl="0"/>
            <a:r>
              <a:rPr lang="en-US" dirty="0"/>
              <a:t>Ethernet Add-on Cards</a:t>
            </a:r>
          </a:p>
          <a:p>
            <a:pPr lvl="0"/>
            <a:r>
              <a:rPr lang="en-US" dirty="0" err="1"/>
              <a:t>Infiniband</a:t>
            </a:r>
            <a:r>
              <a:rPr lang="en-US" dirty="0"/>
              <a:t> Add-on Cards </a:t>
            </a:r>
          </a:p>
          <a:p>
            <a:pPr lvl="0"/>
            <a:r>
              <a:rPr lang="en-US" dirty="0"/>
              <a:t>All Kinds of Server Add-on Cards </a:t>
            </a:r>
          </a:p>
          <a:p>
            <a:pPr lvl="1"/>
            <a:r>
              <a:rPr lang="en-US" dirty="0"/>
              <a:t>Multiple PCB Layers up to 10 Layers, Press-Fit Connector, or Chip C/Chip R 0201 Package Manufacturing Skills and ABPT Capability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9494236" y="4219962"/>
            <a:ext cx="3960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cap="all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Power Backplane</a:t>
            </a:r>
          </a:p>
          <a:p>
            <a:pPr lvl="0"/>
            <a:r>
              <a:rPr lang="en-US" dirty="0"/>
              <a:t>Networking Backplane</a:t>
            </a:r>
          </a:p>
          <a:p>
            <a:pPr lvl="0"/>
            <a:r>
              <a:rPr lang="en-US" dirty="0"/>
              <a:t>All Kinds of Sever Backplane with</a:t>
            </a:r>
          </a:p>
          <a:p>
            <a:pPr lvl="1"/>
            <a:r>
              <a:rPr lang="en-US" dirty="0"/>
              <a:t>Multiple PCB Layers up to 10 Layers, Press-Fit Connector, or Chip C/Chip R 0201 Package Manufacturing Skills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83361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19187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1055449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2146045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6506048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10866051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97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2 Contents_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671" y="534615"/>
            <a:ext cx="12666678" cy="846596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293425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9461084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60592" y="3736291"/>
            <a:ext cx="6012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399817" y="3736291"/>
            <a:ext cx="6012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Sever Add-on Card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0689" y="4219962"/>
            <a:ext cx="6012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399818" y="4219962"/>
            <a:ext cx="6012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SAS Add-on Cards</a:t>
            </a:r>
          </a:p>
          <a:p>
            <a:pPr lvl="0"/>
            <a:r>
              <a:rPr lang="en-US" dirty="0"/>
              <a:t>Ethernet Add-on Cards</a:t>
            </a:r>
          </a:p>
          <a:p>
            <a:pPr lvl="0"/>
            <a:r>
              <a:rPr lang="en-US" dirty="0" err="1"/>
              <a:t>Infiniband</a:t>
            </a:r>
            <a:r>
              <a:rPr lang="en-US" dirty="0"/>
              <a:t> Add-on Cards </a:t>
            </a:r>
          </a:p>
          <a:p>
            <a:pPr lvl="0"/>
            <a:r>
              <a:rPr lang="en-US" dirty="0"/>
              <a:t>All Kinds of Server Add-on Cards </a:t>
            </a:r>
          </a:p>
          <a:p>
            <a:pPr lvl="1"/>
            <a:r>
              <a:rPr lang="en-US" dirty="0"/>
              <a:t>Multiple PCB Layers up to 10 Layers, Press-Fit Connector, or Chip C/Chip R 0201 Package Manufacturing Skills and ABPT Capability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3245574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9775257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23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2 Contents_2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2941778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9452620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671" y="534615"/>
            <a:ext cx="12681429" cy="846596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5639" y="3736291"/>
            <a:ext cx="6012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368140" y="3736291"/>
            <a:ext cx="6012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Sever Add-on Card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75736" y="4219962"/>
            <a:ext cx="6012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368142" y="4219962"/>
            <a:ext cx="6012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SAS Add-on Cards</a:t>
            </a:r>
          </a:p>
          <a:p>
            <a:pPr lvl="0"/>
            <a:r>
              <a:rPr lang="en-US" dirty="0"/>
              <a:t>Ethernet Add-on Cards</a:t>
            </a:r>
          </a:p>
          <a:p>
            <a:pPr lvl="0"/>
            <a:r>
              <a:rPr lang="en-US" dirty="0" err="1"/>
              <a:t>Infiniband</a:t>
            </a:r>
            <a:r>
              <a:rPr lang="en-US" dirty="0"/>
              <a:t> Add-on Cards </a:t>
            </a:r>
          </a:p>
          <a:p>
            <a:pPr lvl="0"/>
            <a:r>
              <a:rPr lang="en-US" dirty="0"/>
              <a:t>All Kinds of Server Add-on Cards </a:t>
            </a:r>
          </a:p>
          <a:p>
            <a:pPr lvl="1"/>
            <a:r>
              <a:rPr lang="en-US" dirty="0"/>
              <a:t>Multiple PCB Layers up to 10 Layers, Press-Fit Connector, or Chip C/Chip R 0201 Package Manufacturing Skills and ABPT Capability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3253097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9766793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34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Content_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671" y="534615"/>
            <a:ext cx="12666678" cy="846596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6180375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95232" y="3736291"/>
            <a:ext cx="6840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95329" y="4219962"/>
            <a:ext cx="6840000" cy="2754844"/>
          </a:xfrm>
        </p:spPr>
        <p:txBody>
          <a:bodyPr lIns="36000" rIns="36000">
            <a:noAutofit/>
          </a:bodyPr>
          <a:lstStyle>
            <a:lvl1pPr marL="125413" indent="-125413">
              <a:lnSpc>
                <a:spcPct val="100000"/>
              </a:lnSpc>
              <a:spcBef>
                <a:spcPts val="0"/>
              </a:spcBef>
              <a:defRPr sz="1800" baseline="0"/>
            </a:lvl1pPr>
            <a:lvl2pPr marL="315913" indent="-174625">
              <a:lnSpc>
                <a:spcPct val="100000"/>
              </a:lnSpc>
              <a:spcBef>
                <a:spcPts val="600"/>
              </a:spcBef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6491694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76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Content_1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6172658" y="1698000"/>
            <a:ext cx="1872000" cy="187200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54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671" y="534615"/>
            <a:ext cx="12681429" cy="846596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Storage &amp;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95039" y="3736291"/>
            <a:ext cx="6840000" cy="443198"/>
          </a:xfrm>
        </p:spPr>
        <p:txBody>
          <a:bodyPr wrap="square" tIns="0" bIns="0" anchor="ctr" anchorCtr="0">
            <a:spAutoFit/>
          </a:bodyPr>
          <a:lstStyle>
            <a:lvl1pPr marL="0" indent="0" algn="ctr">
              <a:lnSpc>
                <a:spcPct val="120000"/>
              </a:lnSpc>
              <a:buNone/>
              <a:defRPr sz="2400" b="1" i="0" baseline="0">
                <a:solidFill>
                  <a:srgbClr val="F5973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Server Mother Board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95136" y="4219962"/>
            <a:ext cx="6840000" cy="2754844"/>
          </a:xfrm>
        </p:spPr>
        <p:txBody>
          <a:bodyPr lIns="36000" rIns="36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SzPct val="80000"/>
              <a:buFont typeface="+mj-lt"/>
              <a:buAutoNum type="arabicPeriod"/>
              <a:defRPr sz="1800" baseline="0"/>
            </a:lvl1pPr>
            <a:lvl2pPr marL="388938" indent="-187325">
              <a:lnSpc>
                <a:spcPct val="100000"/>
              </a:lnSpc>
              <a:spcBef>
                <a:spcPts val="600"/>
              </a:spcBef>
              <a:buClr>
                <a:srgbClr val="F59731"/>
              </a:buClr>
              <a:buSzPct val="80000"/>
              <a:buFont typeface="+mj-lt"/>
              <a:buAutoNum type="alphaLcParenR"/>
              <a:tabLst/>
              <a:defRPr sz="1600" baseline="0"/>
            </a:lvl2pPr>
            <a:lvl3pPr>
              <a:lnSpc>
                <a:spcPts val="2400"/>
              </a:lnSpc>
              <a:spcBef>
                <a:spcPts val="0"/>
              </a:spcBef>
              <a:defRPr sz="1600"/>
            </a:lvl3pPr>
          </a:lstStyle>
          <a:p>
            <a:pPr lvl="0"/>
            <a:r>
              <a:rPr lang="en-US" dirty="0"/>
              <a:t>Single Processor Mother Board</a:t>
            </a:r>
          </a:p>
          <a:p>
            <a:pPr lvl="0"/>
            <a:r>
              <a:rPr lang="en-US" dirty="0"/>
              <a:t>Dual Processor Mother Board</a:t>
            </a:r>
          </a:p>
          <a:p>
            <a:pPr lvl="0"/>
            <a:r>
              <a:rPr lang="en-US" dirty="0"/>
              <a:t>Quad Processor Mother Board</a:t>
            </a:r>
          </a:p>
          <a:p>
            <a:pPr lvl="1"/>
            <a:r>
              <a:rPr lang="en-US" dirty="0"/>
              <a:t>Size 510mm X 460mm, Multiple PCB Layers up to 12 Layers, Press-Fit up to 752pin Connector, or Chip C/Chip R 0201 Package, BGA Balls (Socket:2011; BGA:1924)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6483977" y="2012686"/>
            <a:ext cx="1249363" cy="12493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600"/>
              </a:lnSpc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05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_單元主題頁_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願景與使命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4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_4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88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_單元主題頁_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無線通訊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41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_單元主題頁_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5336509" y="-114"/>
            <a:ext cx="8919241" cy="6402195"/>
          </a:xfrm>
          <a:custGeom>
            <a:avLst/>
            <a:gdLst>
              <a:gd name="connsiteX0" fmla="*/ 0 w 4633098"/>
              <a:gd name="connsiteY0" fmla="*/ 0 h 6604000"/>
              <a:gd name="connsiteX1" fmla="*/ 4633098 w 4633098"/>
              <a:gd name="connsiteY1" fmla="*/ 0 h 6604000"/>
              <a:gd name="connsiteX2" fmla="*/ 4633098 w 4633098"/>
              <a:gd name="connsiteY2" fmla="*/ 6604000 h 6604000"/>
              <a:gd name="connsiteX3" fmla="*/ 0 w 4633098"/>
              <a:gd name="connsiteY3" fmla="*/ 6604000 h 6604000"/>
              <a:gd name="connsiteX4" fmla="*/ 0 w 4633098"/>
              <a:gd name="connsiteY4" fmla="*/ 0 h 6604000"/>
              <a:gd name="connsiteX0" fmla="*/ 0 w 4633098"/>
              <a:gd name="connsiteY0" fmla="*/ 0 h 6604000"/>
              <a:gd name="connsiteX1" fmla="*/ 4633098 w 4633098"/>
              <a:gd name="connsiteY1" fmla="*/ 0 h 6604000"/>
              <a:gd name="connsiteX2" fmla="*/ 4633098 w 4633098"/>
              <a:gd name="connsiteY2" fmla="*/ 6604000 h 6604000"/>
              <a:gd name="connsiteX3" fmla="*/ 2587525 w 4633098"/>
              <a:gd name="connsiteY3" fmla="*/ 6604000 h 6604000"/>
              <a:gd name="connsiteX4" fmla="*/ 0 w 4633098"/>
              <a:gd name="connsiteY4" fmla="*/ 0 h 6604000"/>
              <a:gd name="connsiteX0" fmla="*/ 0 w 5624921"/>
              <a:gd name="connsiteY0" fmla="*/ 0 h 6604000"/>
              <a:gd name="connsiteX1" fmla="*/ 5624921 w 5624921"/>
              <a:gd name="connsiteY1" fmla="*/ 0 h 6604000"/>
              <a:gd name="connsiteX2" fmla="*/ 5624921 w 5624921"/>
              <a:gd name="connsiteY2" fmla="*/ 6604000 h 6604000"/>
              <a:gd name="connsiteX3" fmla="*/ 3579348 w 5624921"/>
              <a:gd name="connsiteY3" fmla="*/ 6604000 h 6604000"/>
              <a:gd name="connsiteX4" fmla="*/ 0 w 5624921"/>
              <a:gd name="connsiteY4" fmla="*/ 0 h 660400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0 w 7132785"/>
              <a:gd name="connsiteY4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565390 w 7132785"/>
              <a:gd name="connsiteY4" fmla="*/ 5929255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46982 w 7132785"/>
              <a:gd name="connsiteY4" fmla="*/ 605369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42247 w 7132785"/>
              <a:gd name="connsiteY4" fmla="*/ 6317219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27607 w 7132785"/>
              <a:gd name="connsiteY4" fmla="*/ 647460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34927 w 7132785"/>
              <a:gd name="connsiteY4" fmla="*/ 648192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34927 w 7132785"/>
              <a:gd name="connsiteY4" fmla="*/ 648192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76261 w 7132785"/>
              <a:gd name="connsiteY5" fmla="*/ 60976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747446"/>
              <a:gd name="connsiteX1" fmla="*/ 7132785 w 7132785"/>
              <a:gd name="connsiteY1" fmla="*/ 3660 h 6747446"/>
              <a:gd name="connsiteX2" fmla="*/ 7132785 w 7132785"/>
              <a:gd name="connsiteY2" fmla="*/ 6607660 h 6747446"/>
              <a:gd name="connsiteX3" fmla="*/ 5087212 w 7132785"/>
              <a:gd name="connsiteY3" fmla="*/ 6607660 h 6747446"/>
              <a:gd name="connsiteX4" fmla="*/ 4283581 w 7132785"/>
              <a:gd name="connsiteY4" fmla="*/ 6115917 h 6747446"/>
              <a:gd name="connsiteX5" fmla="*/ 0 w 7132785"/>
              <a:gd name="connsiteY5" fmla="*/ 0 h 6747446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80"/>
              <a:gd name="connsiteX1" fmla="*/ 7132785 w 7132785"/>
              <a:gd name="connsiteY1" fmla="*/ 3660 h 6607680"/>
              <a:gd name="connsiteX2" fmla="*/ 7132785 w 7132785"/>
              <a:gd name="connsiteY2" fmla="*/ 6607660 h 6607680"/>
              <a:gd name="connsiteX3" fmla="*/ 5087212 w 7132785"/>
              <a:gd name="connsiteY3" fmla="*/ 6607660 h 6607680"/>
              <a:gd name="connsiteX4" fmla="*/ 4283581 w 7132785"/>
              <a:gd name="connsiteY4" fmla="*/ 6115917 h 6607680"/>
              <a:gd name="connsiteX5" fmla="*/ 0 w 7132785"/>
              <a:gd name="connsiteY5" fmla="*/ 0 h 660768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370321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6825029"/>
              <a:gd name="connsiteY0" fmla="*/ 1324 h 6604000"/>
              <a:gd name="connsiteX1" fmla="*/ 6825029 w 6825029"/>
              <a:gd name="connsiteY1" fmla="*/ 0 h 6604000"/>
              <a:gd name="connsiteX2" fmla="*/ 6825029 w 6825029"/>
              <a:gd name="connsiteY2" fmla="*/ 6604000 h 6604000"/>
              <a:gd name="connsiteX3" fmla="*/ 4062565 w 6825029"/>
              <a:gd name="connsiteY3" fmla="*/ 6604000 h 6604000"/>
              <a:gd name="connsiteX4" fmla="*/ 3201004 w 6825029"/>
              <a:gd name="connsiteY4" fmla="*/ 5992640 h 6604000"/>
              <a:gd name="connsiteX5" fmla="*/ 0 w 6825029"/>
              <a:gd name="connsiteY5" fmla="*/ 1324 h 6604000"/>
              <a:gd name="connsiteX0" fmla="*/ 0 w 6267448"/>
              <a:gd name="connsiteY0" fmla="*/ 1324 h 6604000"/>
              <a:gd name="connsiteX1" fmla="*/ 6267448 w 6267448"/>
              <a:gd name="connsiteY1" fmla="*/ 0 h 6604000"/>
              <a:gd name="connsiteX2" fmla="*/ 6267448 w 6267448"/>
              <a:gd name="connsiteY2" fmla="*/ 6604000 h 6604000"/>
              <a:gd name="connsiteX3" fmla="*/ 3504984 w 6267448"/>
              <a:gd name="connsiteY3" fmla="*/ 6604000 h 6604000"/>
              <a:gd name="connsiteX4" fmla="*/ 2643423 w 6267448"/>
              <a:gd name="connsiteY4" fmla="*/ 5992640 h 6604000"/>
              <a:gd name="connsiteX5" fmla="*/ 0 w 6267448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3419 w 6687444"/>
              <a:gd name="connsiteY4" fmla="*/ 5992640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75139 w 6687444"/>
              <a:gd name="connsiteY4" fmla="*/ 5924073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30840 w 6687444"/>
              <a:gd name="connsiteY3" fmla="*/ 6539467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8034"/>
              <a:gd name="connsiteX1" fmla="*/ 6687444 w 6687444"/>
              <a:gd name="connsiteY1" fmla="*/ 0 h 6608034"/>
              <a:gd name="connsiteX2" fmla="*/ 6687444 w 6687444"/>
              <a:gd name="connsiteY2" fmla="*/ 6604000 h 6608034"/>
              <a:gd name="connsiteX3" fmla="*/ 3919122 w 6687444"/>
              <a:gd name="connsiteY3" fmla="*/ 6608034 h 6608034"/>
              <a:gd name="connsiteX4" fmla="*/ 3066350 w 6687444"/>
              <a:gd name="connsiteY4" fmla="*/ 6012807 h 6608034"/>
              <a:gd name="connsiteX5" fmla="*/ 0 w 6687444"/>
              <a:gd name="connsiteY5" fmla="*/ 1324 h 660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7444" h="6608034">
                <a:moveTo>
                  <a:pt x="0" y="1324"/>
                </a:moveTo>
                <a:lnTo>
                  <a:pt x="6687444" y="0"/>
                </a:lnTo>
                <a:lnTo>
                  <a:pt x="6687444" y="6604000"/>
                </a:lnTo>
                <a:lnTo>
                  <a:pt x="3919122" y="6608034"/>
                </a:lnTo>
                <a:cubicBezTo>
                  <a:pt x="3451339" y="6607924"/>
                  <a:pt x="3271955" y="6410118"/>
                  <a:pt x="3066350" y="6012807"/>
                </a:cubicBezTo>
                <a:lnTo>
                  <a:pt x="0" y="1324"/>
                </a:lnTo>
                <a:close/>
              </a:path>
            </a:pathLst>
          </a:custGeom>
          <a:solidFill>
            <a:srgbClr val="FFFFF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336509" y="0"/>
            <a:ext cx="8919241" cy="6402195"/>
          </a:xfrm>
          <a:custGeom>
            <a:avLst/>
            <a:gdLst>
              <a:gd name="connsiteX0" fmla="*/ 0 w 4633098"/>
              <a:gd name="connsiteY0" fmla="*/ 0 h 6604000"/>
              <a:gd name="connsiteX1" fmla="*/ 4633098 w 4633098"/>
              <a:gd name="connsiteY1" fmla="*/ 0 h 6604000"/>
              <a:gd name="connsiteX2" fmla="*/ 4633098 w 4633098"/>
              <a:gd name="connsiteY2" fmla="*/ 6604000 h 6604000"/>
              <a:gd name="connsiteX3" fmla="*/ 0 w 4633098"/>
              <a:gd name="connsiteY3" fmla="*/ 6604000 h 6604000"/>
              <a:gd name="connsiteX4" fmla="*/ 0 w 4633098"/>
              <a:gd name="connsiteY4" fmla="*/ 0 h 6604000"/>
              <a:gd name="connsiteX0" fmla="*/ 0 w 4633098"/>
              <a:gd name="connsiteY0" fmla="*/ 0 h 6604000"/>
              <a:gd name="connsiteX1" fmla="*/ 4633098 w 4633098"/>
              <a:gd name="connsiteY1" fmla="*/ 0 h 6604000"/>
              <a:gd name="connsiteX2" fmla="*/ 4633098 w 4633098"/>
              <a:gd name="connsiteY2" fmla="*/ 6604000 h 6604000"/>
              <a:gd name="connsiteX3" fmla="*/ 2587525 w 4633098"/>
              <a:gd name="connsiteY3" fmla="*/ 6604000 h 6604000"/>
              <a:gd name="connsiteX4" fmla="*/ 0 w 4633098"/>
              <a:gd name="connsiteY4" fmla="*/ 0 h 6604000"/>
              <a:gd name="connsiteX0" fmla="*/ 0 w 5624921"/>
              <a:gd name="connsiteY0" fmla="*/ 0 h 6604000"/>
              <a:gd name="connsiteX1" fmla="*/ 5624921 w 5624921"/>
              <a:gd name="connsiteY1" fmla="*/ 0 h 6604000"/>
              <a:gd name="connsiteX2" fmla="*/ 5624921 w 5624921"/>
              <a:gd name="connsiteY2" fmla="*/ 6604000 h 6604000"/>
              <a:gd name="connsiteX3" fmla="*/ 3579348 w 5624921"/>
              <a:gd name="connsiteY3" fmla="*/ 6604000 h 6604000"/>
              <a:gd name="connsiteX4" fmla="*/ 0 w 5624921"/>
              <a:gd name="connsiteY4" fmla="*/ 0 h 660400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0 w 7132785"/>
              <a:gd name="connsiteY4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565390 w 7132785"/>
              <a:gd name="connsiteY4" fmla="*/ 5929255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46982 w 7132785"/>
              <a:gd name="connsiteY4" fmla="*/ 605369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42247 w 7132785"/>
              <a:gd name="connsiteY4" fmla="*/ 6317219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27607 w 7132785"/>
              <a:gd name="connsiteY4" fmla="*/ 647460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34927 w 7132785"/>
              <a:gd name="connsiteY4" fmla="*/ 648192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34927 w 7132785"/>
              <a:gd name="connsiteY4" fmla="*/ 6481921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46982 w 7132785"/>
              <a:gd name="connsiteY5" fmla="*/ 605369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76261 w 7132785"/>
              <a:gd name="connsiteY5" fmla="*/ 60976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616628 w 7132785"/>
              <a:gd name="connsiteY4" fmla="*/ 6459960 h 6607660"/>
              <a:gd name="connsiteX5" fmla="*/ 4283581 w 7132785"/>
              <a:gd name="connsiteY5" fmla="*/ 6115917 h 6607660"/>
              <a:gd name="connsiteX6" fmla="*/ 0 w 7132785"/>
              <a:gd name="connsiteY6" fmla="*/ 0 h 6607660"/>
              <a:gd name="connsiteX0" fmla="*/ 0 w 7132785"/>
              <a:gd name="connsiteY0" fmla="*/ 0 h 6747446"/>
              <a:gd name="connsiteX1" fmla="*/ 7132785 w 7132785"/>
              <a:gd name="connsiteY1" fmla="*/ 3660 h 6747446"/>
              <a:gd name="connsiteX2" fmla="*/ 7132785 w 7132785"/>
              <a:gd name="connsiteY2" fmla="*/ 6607660 h 6747446"/>
              <a:gd name="connsiteX3" fmla="*/ 5087212 w 7132785"/>
              <a:gd name="connsiteY3" fmla="*/ 6607660 h 6747446"/>
              <a:gd name="connsiteX4" fmla="*/ 4283581 w 7132785"/>
              <a:gd name="connsiteY4" fmla="*/ 6115917 h 6747446"/>
              <a:gd name="connsiteX5" fmla="*/ 0 w 7132785"/>
              <a:gd name="connsiteY5" fmla="*/ 0 h 6747446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80"/>
              <a:gd name="connsiteX1" fmla="*/ 7132785 w 7132785"/>
              <a:gd name="connsiteY1" fmla="*/ 3660 h 6607680"/>
              <a:gd name="connsiteX2" fmla="*/ 7132785 w 7132785"/>
              <a:gd name="connsiteY2" fmla="*/ 6607660 h 6607680"/>
              <a:gd name="connsiteX3" fmla="*/ 5087212 w 7132785"/>
              <a:gd name="connsiteY3" fmla="*/ 6607660 h 6607680"/>
              <a:gd name="connsiteX4" fmla="*/ 4283581 w 7132785"/>
              <a:gd name="connsiteY4" fmla="*/ 6115917 h 6607680"/>
              <a:gd name="connsiteX5" fmla="*/ 0 w 7132785"/>
              <a:gd name="connsiteY5" fmla="*/ 0 h 660768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5087212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4283581 w 7132785"/>
              <a:gd name="connsiteY4" fmla="*/ 6115917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250840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7132785"/>
              <a:gd name="connsiteY0" fmla="*/ 0 h 6607660"/>
              <a:gd name="connsiteX1" fmla="*/ 7132785 w 7132785"/>
              <a:gd name="connsiteY1" fmla="*/ 3660 h 6607660"/>
              <a:gd name="connsiteX2" fmla="*/ 7132785 w 7132785"/>
              <a:gd name="connsiteY2" fmla="*/ 6607660 h 6607660"/>
              <a:gd name="connsiteX3" fmla="*/ 4370321 w 7132785"/>
              <a:gd name="connsiteY3" fmla="*/ 6607660 h 6607660"/>
              <a:gd name="connsiteX4" fmla="*/ 3508760 w 7132785"/>
              <a:gd name="connsiteY4" fmla="*/ 5996300 h 6607660"/>
              <a:gd name="connsiteX5" fmla="*/ 0 w 7132785"/>
              <a:gd name="connsiteY5" fmla="*/ 0 h 6607660"/>
              <a:gd name="connsiteX0" fmla="*/ 0 w 6825029"/>
              <a:gd name="connsiteY0" fmla="*/ 1324 h 6604000"/>
              <a:gd name="connsiteX1" fmla="*/ 6825029 w 6825029"/>
              <a:gd name="connsiteY1" fmla="*/ 0 h 6604000"/>
              <a:gd name="connsiteX2" fmla="*/ 6825029 w 6825029"/>
              <a:gd name="connsiteY2" fmla="*/ 6604000 h 6604000"/>
              <a:gd name="connsiteX3" fmla="*/ 4062565 w 6825029"/>
              <a:gd name="connsiteY3" fmla="*/ 6604000 h 6604000"/>
              <a:gd name="connsiteX4" fmla="*/ 3201004 w 6825029"/>
              <a:gd name="connsiteY4" fmla="*/ 5992640 h 6604000"/>
              <a:gd name="connsiteX5" fmla="*/ 0 w 6825029"/>
              <a:gd name="connsiteY5" fmla="*/ 1324 h 6604000"/>
              <a:gd name="connsiteX0" fmla="*/ 0 w 6267448"/>
              <a:gd name="connsiteY0" fmla="*/ 1324 h 6604000"/>
              <a:gd name="connsiteX1" fmla="*/ 6267448 w 6267448"/>
              <a:gd name="connsiteY1" fmla="*/ 0 h 6604000"/>
              <a:gd name="connsiteX2" fmla="*/ 6267448 w 6267448"/>
              <a:gd name="connsiteY2" fmla="*/ 6604000 h 6604000"/>
              <a:gd name="connsiteX3" fmla="*/ 3504984 w 6267448"/>
              <a:gd name="connsiteY3" fmla="*/ 6604000 h 6604000"/>
              <a:gd name="connsiteX4" fmla="*/ 2643423 w 6267448"/>
              <a:gd name="connsiteY4" fmla="*/ 5992640 h 6604000"/>
              <a:gd name="connsiteX5" fmla="*/ 0 w 6267448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3419 w 6687444"/>
              <a:gd name="connsiteY4" fmla="*/ 5992640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75139 w 6687444"/>
              <a:gd name="connsiteY4" fmla="*/ 5924073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24980 w 6687444"/>
              <a:gd name="connsiteY3" fmla="*/ 6604000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4000"/>
              <a:gd name="connsiteX1" fmla="*/ 6687444 w 6687444"/>
              <a:gd name="connsiteY1" fmla="*/ 0 h 6604000"/>
              <a:gd name="connsiteX2" fmla="*/ 6687444 w 6687444"/>
              <a:gd name="connsiteY2" fmla="*/ 6604000 h 6604000"/>
              <a:gd name="connsiteX3" fmla="*/ 3930840 w 6687444"/>
              <a:gd name="connsiteY3" fmla="*/ 6539467 h 6604000"/>
              <a:gd name="connsiteX4" fmla="*/ 3066350 w 6687444"/>
              <a:gd name="connsiteY4" fmla="*/ 6012807 h 6604000"/>
              <a:gd name="connsiteX5" fmla="*/ 0 w 6687444"/>
              <a:gd name="connsiteY5" fmla="*/ 1324 h 6604000"/>
              <a:gd name="connsiteX0" fmla="*/ 0 w 6687444"/>
              <a:gd name="connsiteY0" fmla="*/ 1324 h 6608034"/>
              <a:gd name="connsiteX1" fmla="*/ 6687444 w 6687444"/>
              <a:gd name="connsiteY1" fmla="*/ 0 h 6608034"/>
              <a:gd name="connsiteX2" fmla="*/ 6687444 w 6687444"/>
              <a:gd name="connsiteY2" fmla="*/ 6604000 h 6608034"/>
              <a:gd name="connsiteX3" fmla="*/ 3919122 w 6687444"/>
              <a:gd name="connsiteY3" fmla="*/ 6608034 h 6608034"/>
              <a:gd name="connsiteX4" fmla="*/ 3066350 w 6687444"/>
              <a:gd name="connsiteY4" fmla="*/ 6012807 h 6608034"/>
              <a:gd name="connsiteX5" fmla="*/ 0 w 6687444"/>
              <a:gd name="connsiteY5" fmla="*/ 1324 h 660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7444" h="6608034">
                <a:moveTo>
                  <a:pt x="0" y="1324"/>
                </a:moveTo>
                <a:lnTo>
                  <a:pt x="6687444" y="0"/>
                </a:lnTo>
                <a:lnTo>
                  <a:pt x="6687444" y="6604000"/>
                </a:lnTo>
                <a:lnTo>
                  <a:pt x="3919122" y="6608034"/>
                </a:lnTo>
                <a:cubicBezTo>
                  <a:pt x="3451339" y="6607924"/>
                  <a:pt x="3271955" y="6410118"/>
                  <a:pt x="3066350" y="6012807"/>
                </a:cubicBezTo>
                <a:lnTo>
                  <a:pt x="0" y="1324"/>
                </a:lnTo>
                <a:close/>
              </a:path>
            </a:pathLst>
          </a:custGeom>
          <a:blipFill rotWithShape="1">
            <a:blip r:embed="rId3" cstate="print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en-US" dirty="0"/>
              <a:t>伺服器與存儲產品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8779" y="317288"/>
            <a:ext cx="829056" cy="3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4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7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_1 Content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672" y="1708788"/>
            <a:ext cx="12716124" cy="529784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8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Content_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27075" y="1708150"/>
            <a:ext cx="12716720" cy="5299075"/>
          </a:xfrm>
        </p:spPr>
        <p:txBody>
          <a:bodyPr/>
          <a:lstStyle>
            <a:lvl1pPr marL="347663" indent="-347663">
              <a:buSzPct val="80000"/>
              <a:buFont typeface="+mj-lt"/>
              <a:buAutoNum type="arabicPeriod"/>
              <a:defRPr/>
            </a:lvl1pPr>
            <a:lvl2pPr marL="722313" indent="-354013">
              <a:buClr>
                <a:srgbClr val="F59731"/>
              </a:buClr>
              <a:buSzPct val="80000"/>
              <a:buFont typeface="+mj-lt"/>
              <a:buAutoNum type="alphaLcParenR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254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3337" y="744553"/>
            <a:ext cx="3817157" cy="6159663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995481" y="1415668"/>
            <a:ext cx="1909287" cy="75600"/>
          </a:xfrm>
          <a:prstGeom prst="rect">
            <a:avLst/>
          </a:prstGeom>
          <a:gradFill>
            <a:gsLst>
              <a:gs pos="0">
                <a:srgbClr val="3CE7FF"/>
              </a:gs>
              <a:gs pos="50000">
                <a:srgbClr val="46ABF4"/>
              </a:gs>
              <a:gs pos="85000">
                <a:srgbClr val="2A5AE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72418" y="1599449"/>
            <a:ext cx="8381414" cy="1959721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buNone/>
              <a:defRPr sz="4600" b="0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Be a most reliable provider</a:t>
            </a:r>
          </a:p>
          <a:p>
            <a:pPr lvl="0"/>
            <a:r>
              <a:rPr lang="en-US" dirty="0"/>
              <a:t>for electronic design, manufacturing service.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72418" y="4073128"/>
            <a:ext cx="8381413" cy="24917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731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_1 Content_t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35AE7E-9DF9-4108-BF27-EE01A460B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1" y="599633"/>
            <a:ext cx="3785534" cy="64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194" y="3215278"/>
            <a:ext cx="12931766" cy="1287742"/>
          </a:xfrm>
          <a:prstGeom prst="rect">
            <a:avLst/>
          </a:prstGeom>
        </p:spPr>
        <p:txBody>
          <a:bodyPr vert="horz" wrap="square" lIns="106887" tIns="53444" rIns="106887" bIns="53444" rtlCol="0" anchor="b" anchorCtr="0">
            <a:spAutoFit/>
          </a:bodyPr>
          <a:lstStyle/>
          <a:p>
            <a:r>
              <a:rPr lang="en-US" dirty="0"/>
              <a:t>Product Offering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3" y="7418448"/>
            <a:ext cx="1272039" cy="324744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1268215" y="7604945"/>
            <a:ext cx="2152690" cy="14009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534439" rtl="0" eaLnBrk="1" latinLnBrk="0" hangingPunct="1">
              <a:defRPr sz="1200" kern="1200">
                <a:solidFill>
                  <a:srgbClr val="002662"/>
                </a:solidFill>
                <a:latin typeface="Calibri Light"/>
                <a:ea typeface="+mn-ea"/>
                <a:cs typeface="+mn-cs"/>
              </a:defRPr>
            </a:lvl1pPr>
            <a:lvl2pPr marL="534439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7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1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755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196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63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07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512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aseline="0" dirty="0" err="1">
                <a:ea typeface="微軟正黑體" panose="020B0604030504040204" pitchFamily="34" charset="-120"/>
              </a:rPr>
              <a:t>www.usiglobal.com</a:t>
            </a:r>
            <a:endParaRPr lang="en-US" sz="1600" baseline="0" dirty="0"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9C1A44-B0C3-4512-ABC9-D7682A97A12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038014" y="4283"/>
            <a:ext cx="1656000" cy="11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728" r:id="rId4"/>
  </p:sldLayoutIdLst>
  <p:hf hdr="0" ftr="0"/>
  <p:txStyles>
    <p:titleStyle>
      <a:lvl1pPr algn="l" defTabSz="534439" rtl="0" eaLnBrk="1" latinLnBrk="0" hangingPunct="1">
        <a:lnSpc>
          <a:spcPct val="80000"/>
        </a:lnSpc>
        <a:spcBef>
          <a:spcPct val="0"/>
        </a:spcBef>
        <a:buNone/>
        <a:defRPr sz="9200" b="1" i="0" kern="1200" baseline="0">
          <a:solidFill>
            <a:srgbClr val="002662"/>
          </a:solidFill>
          <a:latin typeface="Calibri" panose="020F0502020204030204" pitchFamily="34" charset="0"/>
          <a:ea typeface="微軟正黑體" panose="020B0604030504040204" pitchFamily="34" charset="-120"/>
          <a:cs typeface="+mj-cs"/>
        </a:defRPr>
      </a:lvl1pPr>
    </p:titleStyle>
    <p:bodyStyle>
      <a:lvl1pPr marL="265113" indent="-265113" algn="l" defTabSz="534439" rtl="0" eaLnBrk="1" latinLnBrk="0" hangingPunct="1">
        <a:lnSpc>
          <a:spcPts val="3730"/>
        </a:lnSpc>
        <a:spcBef>
          <a:spcPts val="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Calibri Light"/>
          <a:ea typeface="+mn-ea"/>
          <a:cs typeface="+mn-cs"/>
        </a:defRPr>
      </a:lvl1pPr>
      <a:lvl2pPr marL="538163" indent="-273050" algn="l" defTabSz="534439" rtl="0" eaLnBrk="1" latinLnBrk="0" hangingPunct="1">
        <a:lnSpc>
          <a:spcPts val="3730"/>
        </a:lnSpc>
        <a:spcBef>
          <a:spcPts val="0"/>
        </a:spcBef>
        <a:buFontTx/>
        <a:buBlip>
          <a:blip r:embed="rId8"/>
        </a:buBlip>
        <a:tabLst>
          <a:tab pos="447675" algn="l"/>
        </a:tabLst>
        <a:defRPr sz="2400" kern="1200">
          <a:solidFill>
            <a:schemeClr val="tx1"/>
          </a:solidFill>
          <a:latin typeface="Calibri Light"/>
          <a:ea typeface="+mn-ea"/>
          <a:cs typeface="+mn-cs"/>
        </a:defRPr>
      </a:lvl2pPr>
      <a:lvl3pPr marL="777875" indent="-239713" algn="l" defTabSz="534439" rtl="0" eaLnBrk="1" latinLnBrk="0" hangingPunct="1">
        <a:lnSpc>
          <a:spcPts val="2800"/>
        </a:lnSpc>
        <a:spcBef>
          <a:spcPts val="750"/>
        </a:spcBef>
        <a:buClr>
          <a:schemeClr val="tx2"/>
        </a:buClr>
        <a:buFont typeface="Heiti TC Light"/>
        <a:buChar char="»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3pPr>
      <a:lvl4pPr marL="1870537" indent="-267220" algn="l" defTabSz="534439" rtl="0" eaLnBrk="1" latinLnBrk="0" hangingPunct="1">
        <a:lnSpc>
          <a:spcPts val="28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4pPr>
      <a:lvl5pPr marL="2404974" indent="-267220" algn="l" defTabSz="534439" rtl="0" eaLnBrk="1" latinLnBrk="0" hangingPunct="1">
        <a:lnSpc>
          <a:spcPts val="2800"/>
        </a:lnSpc>
        <a:spcBef>
          <a:spcPct val="20000"/>
        </a:spcBef>
        <a:buFont typeface="Heiti TC Light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5pPr>
      <a:lvl6pPr marL="2939414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853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8292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2731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439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87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31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755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196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63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07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5512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2389"/>
            <a:ext cx="2401824" cy="14935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671" y="538549"/>
            <a:ext cx="12716124" cy="846596"/>
          </a:xfrm>
          <a:prstGeom prst="rect">
            <a:avLst/>
          </a:prstGeom>
        </p:spPr>
        <p:txBody>
          <a:bodyPr vert="horz" wrap="square" lIns="106887" tIns="53444" rIns="106887" bIns="53444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671" y="1708788"/>
            <a:ext cx="12716423" cy="1511308"/>
          </a:xfrm>
          <a:prstGeom prst="rect">
            <a:avLst/>
          </a:prstGeom>
        </p:spPr>
        <p:txBody>
          <a:bodyPr vert="horz" wrap="square" lIns="106887" tIns="53444" rIns="106887" bIns="53444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7083" y="7745169"/>
            <a:ext cx="981585" cy="14009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1200" baseline="0">
                <a:solidFill>
                  <a:srgbClr val="002662"/>
                </a:solidFill>
                <a:latin typeface="Calibri Light"/>
                <a:ea typeface="微軟正黑體" panose="020B0604030504040204" pitchFamily="34" charset="-120"/>
              </a:defRPr>
            </a:lvl1pPr>
          </a:lstStyle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47" y="7668126"/>
            <a:ext cx="863823" cy="221649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1291404" y="7745169"/>
            <a:ext cx="2152690" cy="14009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534439" rtl="0" eaLnBrk="1" latinLnBrk="0" hangingPunct="1">
              <a:defRPr sz="1200" kern="1200">
                <a:solidFill>
                  <a:srgbClr val="002662"/>
                </a:solidFill>
                <a:latin typeface="Calibri Light"/>
                <a:ea typeface="+mn-ea"/>
                <a:cs typeface="+mn-cs"/>
              </a:defRPr>
            </a:lvl1pPr>
            <a:lvl2pPr marL="534439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7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1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755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196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63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07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512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ea typeface="微軟正黑體" panose="020B0604030504040204" pitchFamily="34" charset="-120"/>
              </a:rPr>
              <a:t>© USI, All rights reserved.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7526067"/>
            <a:ext cx="14255750" cy="44628"/>
          </a:xfrm>
          <a:prstGeom prst="rect">
            <a:avLst/>
          </a:prstGeom>
          <a:gradFill>
            <a:gsLst>
              <a:gs pos="0">
                <a:srgbClr val="3CE7FF"/>
              </a:gs>
              <a:gs pos="50000">
                <a:srgbClr val="46ABF4"/>
              </a:gs>
              <a:gs pos="85000">
                <a:srgbClr val="2A5AE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A70CB76-27E7-4B2E-BB43-5A5AD81AB1A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2424857" y="15773"/>
            <a:ext cx="1188000" cy="8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1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0" r:id="rId2"/>
    <p:sldLayoutId id="2147483687" r:id="rId3"/>
    <p:sldLayoutId id="2147483688" r:id="rId4"/>
    <p:sldLayoutId id="2147483719" r:id="rId5"/>
    <p:sldLayoutId id="2147483713" r:id="rId6"/>
    <p:sldLayoutId id="2147483689" r:id="rId7"/>
    <p:sldLayoutId id="2147483715" r:id="rId8"/>
    <p:sldLayoutId id="2147483694" r:id="rId9"/>
    <p:sldLayoutId id="2147483696" r:id="rId10"/>
    <p:sldLayoutId id="2147483724" r:id="rId11"/>
    <p:sldLayoutId id="2147483725" r:id="rId12"/>
    <p:sldLayoutId id="2147483726" r:id="rId13"/>
    <p:sldLayoutId id="2147483727" r:id="rId14"/>
    <p:sldLayoutId id="2147483729" r:id="rId15"/>
  </p:sldLayoutIdLst>
  <p:hf hdr="0" ftr="0"/>
  <p:txStyles>
    <p:titleStyle>
      <a:lvl1pPr algn="l" defTabSz="534439" rtl="0" eaLnBrk="1" latinLnBrk="0" hangingPunct="1">
        <a:lnSpc>
          <a:spcPct val="120000"/>
        </a:lnSpc>
        <a:spcBef>
          <a:spcPct val="0"/>
        </a:spcBef>
        <a:buNone/>
        <a:defRPr sz="4000" b="1" i="0" kern="1200" baseline="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  <a:cs typeface="+mj-cs"/>
        </a:defRPr>
      </a:lvl1pPr>
    </p:titleStyle>
    <p:bodyStyle>
      <a:lvl1pPr marL="265113" indent="-265113" algn="l" defTabSz="534439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Font typeface="Arial"/>
        <a:buChar char="•"/>
        <a:defRPr sz="2800" kern="1200" baseline="0">
          <a:solidFill>
            <a:schemeClr val="tx1"/>
          </a:solidFill>
          <a:latin typeface="Calibri Light"/>
          <a:ea typeface="微軟正黑體" panose="020B0604030504040204" pitchFamily="34" charset="-120"/>
          <a:cs typeface="+mn-cs"/>
        </a:defRPr>
      </a:lvl1pPr>
      <a:lvl2pPr marL="569913" indent="-304800" algn="l" defTabSz="534439" rtl="0" eaLnBrk="1" latinLnBrk="0" hangingPunct="1">
        <a:lnSpc>
          <a:spcPct val="120000"/>
        </a:lnSpc>
        <a:spcBef>
          <a:spcPts val="0"/>
        </a:spcBef>
        <a:buFontTx/>
        <a:buBlip>
          <a:blip r:embed="rId20"/>
        </a:buBlip>
        <a:tabLst>
          <a:tab pos="447675" algn="l"/>
        </a:tabLst>
        <a:defRPr sz="2400" kern="1200" baseline="0">
          <a:solidFill>
            <a:schemeClr val="tx1"/>
          </a:solidFill>
          <a:latin typeface="Calibri Light"/>
          <a:ea typeface="微軟正黑體" panose="020B0604030504040204" pitchFamily="34" charset="-120"/>
          <a:cs typeface="+mn-cs"/>
        </a:defRPr>
      </a:lvl2pPr>
      <a:lvl3pPr marL="842963" indent="-268288" algn="l" defTabSz="534439" rtl="0" eaLnBrk="1" latinLnBrk="0" hangingPunct="1">
        <a:lnSpc>
          <a:spcPct val="120000"/>
        </a:lnSpc>
        <a:spcBef>
          <a:spcPts val="750"/>
        </a:spcBef>
        <a:buClr>
          <a:schemeClr val="tx2"/>
        </a:buClr>
        <a:buFont typeface="Heiti TC Light"/>
        <a:buChar char="»"/>
        <a:defRPr sz="2000" kern="1200" baseline="0">
          <a:solidFill>
            <a:schemeClr val="tx1"/>
          </a:solidFill>
          <a:latin typeface="Calibri Light"/>
          <a:ea typeface="微軟正黑體" panose="020B0604030504040204" pitchFamily="34" charset="-120"/>
          <a:cs typeface="+mn-cs"/>
        </a:defRPr>
      </a:lvl3pPr>
      <a:lvl4pPr marL="1870537" indent="-267220" algn="l" defTabSz="534439" rtl="0" eaLnBrk="1" latinLnBrk="0" hangingPunct="1">
        <a:lnSpc>
          <a:spcPts val="28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4pPr>
      <a:lvl5pPr marL="2404974" indent="-267220" algn="l" defTabSz="534439" rtl="0" eaLnBrk="1" latinLnBrk="0" hangingPunct="1">
        <a:lnSpc>
          <a:spcPts val="2800"/>
        </a:lnSpc>
        <a:spcBef>
          <a:spcPct val="20000"/>
        </a:spcBef>
        <a:buFont typeface="Heiti TC Light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5pPr>
      <a:lvl6pPr marL="2939414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853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8292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2731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439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87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31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755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196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63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07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5512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078" y="3322658"/>
            <a:ext cx="12857276" cy="1168051"/>
          </a:xfrm>
          <a:prstGeom prst="rect">
            <a:avLst/>
          </a:prstGeom>
        </p:spPr>
        <p:txBody>
          <a:bodyPr vert="horz" wrap="square" lIns="106887" tIns="53444" rIns="106887" bIns="53444" rtlCol="0" anchor="ctr" anchorCtr="0">
            <a:spAutoFit/>
          </a:bodyPr>
          <a:lstStyle/>
          <a:p>
            <a:r>
              <a:rPr lang="en-US" dirty="0"/>
              <a:t>Vision &amp; 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7083" y="7744151"/>
            <a:ext cx="981585" cy="14009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1200" baseline="0">
                <a:solidFill>
                  <a:srgbClr val="002662"/>
                </a:solidFill>
                <a:latin typeface="Calibri Light"/>
                <a:ea typeface="微軟正黑體" panose="020B0604030504040204" pitchFamily="34" charset="-120"/>
              </a:defRPr>
            </a:lvl1pPr>
          </a:lstStyle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526067"/>
            <a:ext cx="14255750" cy="44628"/>
          </a:xfrm>
          <a:prstGeom prst="rect">
            <a:avLst/>
          </a:prstGeom>
          <a:gradFill>
            <a:gsLst>
              <a:gs pos="0">
                <a:srgbClr val="3CE7FF"/>
              </a:gs>
              <a:gs pos="50000">
                <a:srgbClr val="46ABF4"/>
              </a:gs>
              <a:gs pos="85000">
                <a:srgbClr val="2A5AE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47" y="7668126"/>
            <a:ext cx="863823" cy="221649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1291404" y="7745169"/>
            <a:ext cx="2152690" cy="14009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534439" rtl="0" eaLnBrk="1" latinLnBrk="0" hangingPunct="1">
              <a:defRPr sz="1200" kern="1200">
                <a:solidFill>
                  <a:srgbClr val="002662"/>
                </a:solidFill>
                <a:latin typeface="Calibri Light"/>
                <a:ea typeface="+mn-ea"/>
                <a:cs typeface="+mn-cs"/>
              </a:defRPr>
            </a:lvl1pPr>
            <a:lvl2pPr marL="534439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7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1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755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196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63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07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512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ea typeface="微軟正黑體" panose="020B0604030504040204" pitchFamily="34" charset="-120"/>
              </a:rPr>
              <a:t>© USI, All rights reserved.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BC8C92C-0DCD-445C-86DB-61F7C4450DA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424857" y="15773"/>
            <a:ext cx="1188000" cy="8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/>
  <p:txStyles>
    <p:titleStyle>
      <a:lvl1pPr algn="l" defTabSz="534439" rtl="0" eaLnBrk="1" latinLnBrk="0" hangingPunct="1">
        <a:lnSpc>
          <a:spcPts val="8000"/>
        </a:lnSpc>
        <a:spcBef>
          <a:spcPct val="0"/>
        </a:spcBef>
        <a:buNone/>
        <a:defRPr sz="8000" b="1" i="0" kern="1200" baseline="0">
          <a:solidFill>
            <a:srgbClr val="002662"/>
          </a:solidFill>
          <a:latin typeface="Calibri" panose="020F0502020204030204" pitchFamily="34" charset="0"/>
          <a:ea typeface="微軟正黑體" panose="020B0604030504040204" pitchFamily="34" charset="-120"/>
          <a:cs typeface="+mj-cs"/>
        </a:defRPr>
      </a:lvl1pPr>
    </p:titleStyle>
    <p:bodyStyle>
      <a:lvl1pPr marL="265113" indent="-265113" algn="l" defTabSz="534439" rtl="0" eaLnBrk="1" latinLnBrk="0" hangingPunct="1">
        <a:lnSpc>
          <a:spcPts val="3730"/>
        </a:lnSpc>
        <a:spcBef>
          <a:spcPts val="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Calibri Light"/>
          <a:ea typeface="+mn-ea"/>
          <a:cs typeface="+mn-cs"/>
        </a:defRPr>
      </a:lvl1pPr>
      <a:lvl2pPr marL="538163" indent="-273050" algn="l" defTabSz="534439" rtl="0" eaLnBrk="1" latinLnBrk="0" hangingPunct="1">
        <a:lnSpc>
          <a:spcPts val="3730"/>
        </a:lnSpc>
        <a:spcBef>
          <a:spcPts val="0"/>
        </a:spcBef>
        <a:buFontTx/>
        <a:buBlip>
          <a:blip r:embed="rId7"/>
        </a:buBlip>
        <a:tabLst>
          <a:tab pos="447675" algn="l"/>
        </a:tabLst>
        <a:defRPr sz="2400" kern="1200">
          <a:solidFill>
            <a:schemeClr val="tx1"/>
          </a:solidFill>
          <a:latin typeface="Calibri Light"/>
          <a:ea typeface="+mn-ea"/>
          <a:cs typeface="+mn-cs"/>
        </a:defRPr>
      </a:lvl2pPr>
      <a:lvl3pPr marL="777875" indent="-239713" algn="l" defTabSz="534439" rtl="0" eaLnBrk="1" latinLnBrk="0" hangingPunct="1">
        <a:lnSpc>
          <a:spcPts val="2800"/>
        </a:lnSpc>
        <a:spcBef>
          <a:spcPts val="750"/>
        </a:spcBef>
        <a:buClr>
          <a:schemeClr val="tx2"/>
        </a:buClr>
        <a:buFont typeface="Heiti TC Light"/>
        <a:buChar char="»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3pPr>
      <a:lvl4pPr marL="1870537" indent="-267220" algn="l" defTabSz="534439" rtl="0" eaLnBrk="1" latinLnBrk="0" hangingPunct="1">
        <a:lnSpc>
          <a:spcPts val="28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4pPr>
      <a:lvl5pPr marL="2404974" indent="-267220" algn="l" defTabSz="534439" rtl="0" eaLnBrk="1" latinLnBrk="0" hangingPunct="1">
        <a:lnSpc>
          <a:spcPts val="2800"/>
        </a:lnSpc>
        <a:spcBef>
          <a:spcPct val="20000"/>
        </a:spcBef>
        <a:buFont typeface="Heiti TC Light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5pPr>
      <a:lvl6pPr marL="2939414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853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8292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2731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439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87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31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755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196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63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07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5512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666" y="3014635"/>
            <a:ext cx="12931766" cy="1462149"/>
          </a:xfrm>
          <a:prstGeom prst="rect">
            <a:avLst/>
          </a:prstGeom>
        </p:spPr>
        <p:txBody>
          <a:bodyPr vert="horz" wrap="square" lIns="106887" tIns="53444" rIns="106887" bIns="53444" rtlCol="0" anchor="b" anchorCtr="0">
            <a:spAutoFit/>
          </a:bodyPr>
          <a:lstStyle/>
          <a:p>
            <a:r>
              <a:rPr lang="zh-TW" altLang="en-US" dirty="0"/>
              <a:t>產品介紹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3" y="7418447"/>
            <a:ext cx="1272039" cy="324744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1268215" y="7604945"/>
            <a:ext cx="2152690" cy="14009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534439" rtl="0" eaLnBrk="1" latinLnBrk="0" hangingPunct="1">
              <a:defRPr sz="1200" kern="1200">
                <a:solidFill>
                  <a:srgbClr val="002662"/>
                </a:solidFill>
                <a:latin typeface="Calibri Light"/>
                <a:ea typeface="+mn-ea"/>
                <a:cs typeface="+mn-cs"/>
              </a:defRPr>
            </a:lvl1pPr>
            <a:lvl2pPr marL="534439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7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1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755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196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63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07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512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aseline="0" dirty="0" err="1">
                <a:ea typeface="微軟正黑體" panose="020B0604030504040204" pitchFamily="34" charset="-120"/>
              </a:rPr>
              <a:t>www.usiglobal.com</a:t>
            </a:r>
            <a:endParaRPr lang="en-US" sz="1600" baseline="0" dirty="0"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6A006A5-6763-467E-82CE-671DD1719E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038014" y="4283"/>
            <a:ext cx="1656000" cy="11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/>
  <p:txStyles>
    <p:titleStyle>
      <a:lvl1pPr algn="l" defTabSz="534439" rtl="0" eaLnBrk="1" latinLnBrk="0" hangingPunct="1">
        <a:lnSpc>
          <a:spcPct val="100000"/>
        </a:lnSpc>
        <a:spcBef>
          <a:spcPct val="0"/>
        </a:spcBef>
        <a:buNone/>
        <a:defRPr sz="8800" b="1" i="0" kern="1200" spc="-100" baseline="0">
          <a:solidFill>
            <a:srgbClr val="002662"/>
          </a:solidFill>
          <a:latin typeface="Calibri" panose="020F0502020204030204" pitchFamily="34" charset="0"/>
          <a:ea typeface="微軟正黑體" panose="020B0604030504040204" pitchFamily="34" charset="-120"/>
          <a:cs typeface="+mj-cs"/>
        </a:defRPr>
      </a:lvl1pPr>
    </p:titleStyle>
    <p:bodyStyle>
      <a:lvl1pPr marL="265113" indent="-265113" algn="l" defTabSz="534439" rtl="0" eaLnBrk="1" latinLnBrk="0" hangingPunct="1">
        <a:lnSpc>
          <a:spcPts val="3730"/>
        </a:lnSpc>
        <a:spcBef>
          <a:spcPts val="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Calibri Light"/>
          <a:ea typeface="+mn-ea"/>
          <a:cs typeface="+mn-cs"/>
        </a:defRPr>
      </a:lvl1pPr>
      <a:lvl2pPr marL="538163" indent="-273050" algn="l" defTabSz="534439" rtl="0" eaLnBrk="1" latinLnBrk="0" hangingPunct="1">
        <a:lnSpc>
          <a:spcPts val="3730"/>
        </a:lnSpc>
        <a:spcBef>
          <a:spcPts val="0"/>
        </a:spcBef>
        <a:buFontTx/>
        <a:buBlip>
          <a:blip r:embed="rId7"/>
        </a:buBlip>
        <a:tabLst>
          <a:tab pos="447675" algn="l"/>
        </a:tabLst>
        <a:defRPr sz="2400" kern="1200">
          <a:solidFill>
            <a:schemeClr val="tx1"/>
          </a:solidFill>
          <a:latin typeface="Calibri Light"/>
          <a:ea typeface="+mn-ea"/>
          <a:cs typeface="+mn-cs"/>
        </a:defRPr>
      </a:lvl2pPr>
      <a:lvl3pPr marL="777875" indent="-239713" algn="l" defTabSz="534439" rtl="0" eaLnBrk="1" latinLnBrk="0" hangingPunct="1">
        <a:lnSpc>
          <a:spcPts val="2800"/>
        </a:lnSpc>
        <a:spcBef>
          <a:spcPts val="750"/>
        </a:spcBef>
        <a:buClr>
          <a:schemeClr val="tx2"/>
        </a:buClr>
        <a:buFont typeface="Heiti TC Light"/>
        <a:buChar char="»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3pPr>
      <a:lvl4pPr marL="1870537" indent="-267220" algn="l" defTabSz="534439" rtl="0" eaLnBrk="1" latinLnBrk="0" hangingPunct="1">
        <a:lnSpc>
          <a:spcPts val="28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4pPr>
      <a:lvl5pPr marL="2404974" indent="-267220" algn="l" defTabSz="534439" rtl="0" eaLnBrk="1" latinLnBrk="0" hangingPunct="1">
        <a:lnSpc>
          <a:spcPts val="2800"/>
        </a:lnSpc>
        <a:spcBef>
          <a:spcPct val="20000"/>
        </a:spcBef>
        <a:buFont typeface="Heiti TC Light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5pPr>
      <a:lvl6pPr marL="2939414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853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8292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2731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439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87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31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755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196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63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07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5512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686" y="554608"/>
            <a:ext cx="12830632" cy="809662"/>
          </a:xfrm>
          <a:prstGeom prst="rect">
            <a:avLst/>
          </a:prstGeom>
        </p:spPr>
        <p:txBody>
          <a:bodyPr vert="horz" wrap="square" lIns="106887" tIns="53444" rIns="106887" bIns="53444" rtlCol="0" anchor="ctr" anchorCtr="0">
            <a:spAutoFit/>
          </a:bodyPr>
          <a:lstStyle/>
          <a:p>
            <a:r>
              <a:rPr lang="zh-TW" altLang="en-US" dirty="0"/>
              <a:t>氣候變遷減緩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789" y="1655697"/>
            <a:ext cx="12803586" cy="1698111"/>
          </a:xfrm>
          <a:prstGeom prst="rect">
            <a:avLst/>
          </a:prstGeom>
        </p:spPr>
        <p:txBody>
          <a:bodyPr vert="horz" wrap="square" lIns="106887" tIns="53444" rIns="106887" bIns="53444" rtlCol="0">
            <a:noAutofit/>
          </a:bodyPr>
          <a:lstStyle/>
          <a:p>
            <a:pPr lvl="0"/>
            <a:r>
              <a:rPr lang="zh-TW" altLang="en-US" dirty="0"/>
              <a:t>氣候變遷減緩</a:t>
            </a:r>
            <a:endParaRPr lang="en-US" dirty="0"/>
          </a:p>
          <a:p>
            <a:pPr lvl="1"/>
            <a:r>
              <a:rPr lang="zh-TW" altLang="en-US" dirty="0"/>
              <a:t>碳排放管理</a:t>
            </a:r>
            <a:endParaRPr lang="en-US" dirty="0"/>
          </a:p>
          <a:p>
            <a:pPr lvl="2"/>
            <a:r>
              <a:rPr lang="zh-TW" altLang="en-US" dirty="0"/>
              <a:t>環旭電子積極響應再生能源使用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7083" y="7761171"/>
            <a:ext cx="981585" cy="14009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1200" baseline="0">
                <a:solidFill>
                  <a:srgbClr val="002662"/>
                </a:solidFill>
                <a:latin typeface="Calibri Light"/>
                <a:ea typeface="微軟正黑體" panose="020B0604030504040204" pitchFamily="34" charset="-120"/>
              </a:defRPr>
            </a:lvl1pPr>
          </a:lstStyle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52389"/>
            <a:ext cx="2401824" cy="14935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47" y="7668126"/>
            <a:ext cx="863823" cy="221649"/>
          </a:xfrm>
          <a:prstGeom prst="rect">
            <a:avLst/>
          </a:prstGeom>
        </p:spPr>
      </p:pic>
      <p:sp>
        <p:nvSpPr>
          <p:cNvPr id="42" name="Footer Placeholder 4"/>
          <p:cNvSpPr txBox="1">
            <a:spLocks/>
          </p:cNvSpPr>
          <p:nvPr userDrawn="1"/>
        </p:nvSpPr>
        <p:spPr>
          <a:xfrm>
            <a:off x="11291404" y="7745169"/>
            <a:ext cx="2152690" cy="14009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534439" rtl="0" eaLnBrk="1" latinLnBrk="0" hangingPunct="1">
              <a:defRPr sz="1200" kern="1200">
                <a:solidFill>
                  <a:srgbClr val="002662"/>
                </a:solidFill>
                <a:latin typeface="Calibri Light"/>
                <a:ea typeface="+mn-ea"/>
                <a:cs typeface="+mn-cs"/>
              </a:defRPr>
            </a:lvl1pPr>
            <a:lvl2pPr marL="534439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7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1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755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196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63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07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512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ea typeface="微軟正黑體" panose="020B0604030504040204" pitchFamily="34" charset="-120"/>
              </a:rPr>
              <a:t>© USI, All rights reserved.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0" y="7526067"/>
            <a:ext cx="14255750" cy="44628"/>
          </a:xfrm>
          <a:prstGeom prst="rect">
            <a:avLst/>
          </a:prstGeom>
          <a:gradFill>
            <a:gsLst>
              <a:gs pos="0">
                <a:srgbClr val="3CE7FF"/>
              </a:gs>
              <a:gs pos="50000">
                <a:srgbClr val="46ABF4"/>
              </a:gs>
              <a:gs pos="85000">
                <a:srgbClr val="2A5AE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A90C625-5070-40B2-8A18-3B17A468227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424857" y="15773"/>
            <a:ext cx="1188000" cy="8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3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16" r:id="rId7"/>
    <p:sldLayoutId id="2147483707" r:id="rId8"/>
    <p:sldLayoutId id="2147483708" r:id="rId9"/>
    <p:sldLayoutId id="2147483720" r:id="rId10"/>
    <p:sldLayoutId id="2147483721" r:id="rId11"/>
    <p:sldLayoutId id="2147483722" r:id="rId12"/>
    <p:sldLayoutId id="2147483723" r:id="rId13"/>
  </p:sldLayoutIdLst>
  <p:hf hdr="0" ftr="0"/>
  <p:txStyles>
    <p:titleStyle>
      <a:lvl1pPr algn="just" defTabSz="534439" rtl="0" eaLnBrk="1" latinLnBrk="0" hangingPunct="0">
        <a:lnSpc>
          <a:spcPct val="120000"/>
        </a:lnSpc>
        <a:spcBef>
          <a:spcPts val="1000"/>
        </a:spcBef>
        <a:buNone/>
        <a:defRPr sz="3800" b="1" i="0" kern="1200" spc="-100" baseline="0">
          <a:solidFill>
            <a:schemeClr val="tx2"/>
          </a:solidFill>
          <a:latin typeface="Calibri" panose="020F0502020204030204" pitchFamily="34" charset="0"/>
          <a:ea typeface="微軟正黑體"/>
          <a:cs typeface="Calibri"/>
        </a:defRPr>
      </a:lvl1pPr>
    </p:titleStyle>
    <p:bodyStyle>
      <a:lvl1pPr marL="265113" indent="-265113" algn="l" defTabSz="534439" rtl="0" eaLnBrk="1" latinLnBrk="0" hangingPunct="0">
        <a:lnSpc>
          <a:spcPct val="120000"/>
        </a:lnSpc>
        <a:spcBef>
          <a:spcPts val="1000"/>
        </a:spcBef>
        <a:buClr>
          <a:schemeClr val="tx2"/>
        </a:buClr>
        <a:buFont typeface="Arial"/>
        <a:buChar char="•"/>
        <a:defRPr sz="2800" kern="1200" baseline="0">
          <a:solidFill>
            <a:schemeClr val="tx1"/>
          </a:solidFill>
          <a:latin typeface="Calibri Light" panose="020F0302020204030204" pitchFamily="34" charset="0"/>
          <a:ea typeface="微軟正黑體"/>
          <a:cs typeface="Calibri"/>
        </a:defRPr>
      </a:lvl1pPr>
      <a:lvl2pPr marL="569913" indent="-304800" algn="l" defTabSz="534439" rtl="0" eaLnBrk="1" latinLnBrk="0" hangingPunct="0">
        <a:lnSpc>
          <a:spcPct val="120000"/>
        </a:lnSpc>
        <a:spcBef>
          <a:spcPts val="1000"/>
        </a:spcBef>
        <a:buFontTx/>
        <a:buBlip>
          <a:blip r:embed="rId18"/>
        </a:buBlip>
        <a:tabLst>
          <a:tab pos="447675" algn="l"/>
        </a:tabLst>
        <a:defRPr sz="2400" kern="1200" baseline="0">
          <a:solidFill>
            <a:schemeClr val="tx1"/>
          </a:solidFill>
          <a:latin typeface="Calibri Light" panose="020F0302020204030204" pitchFamily="34" charset="0"/>
          <a:ea typeface="微軟正黑體"/>
          <a:cs typeface="+mn-cs"/>
        </a:defRPr>
      </a:lvl2pPr>
      <a:lvl3pPr marL="842963" indent="-268288" algn="l" defTabSz="534439" rtl="0" eaLnBrk="1" latinLnBrk="0" hangingPunct="0">
        <a:lnSpc>
          <a:spcPct val="120000"/>
        </a:lnSpc>
        <a:spcBef>
          <a:spcPts val="1000"/>
        </a:spcBef>
        <a:buClr>
          <a:schemeClr val="tx2"/>
        </a:buClr>
        <a:buFont typeface="Heiti TC Light"/>
        <a:buChar char="»"/>
        <a:defRPr sz="2000" kern="1200" baseline="0">
          <a:solidFill>
            <a:schemeClr val="tx1"/>
          </a:solidFill>
          <a:latin typeface="Calibri Light" panose="020F0302020204030204" pitchFamily="34" charset="0"/>
          <a:ea typeface="微軟正黑體"/>
          <a:cs typeface="+mn-cs"/>
        </a:defRPr>
      </a:lvl3pPr>
      <a:lvl4pPr marL="1870537" indent="-267220" algn="l" defTabSz="534439" rtl="0" eaLnBrk="1" latinLnBrk="0" hangingPunct="1">
        <a:lnSpc>
          <a:spcPts val="28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4pPr>
      <a:lvl5pPr marL="2404974" indent="-267220" algn="l" defTabSz="534439" rtl="0" eaLnBrk="1" latinLnBrk="0" hangingPunct="1">
        <a:lnSpc>
          <a:spcPts val="2800"/>
        </a:lnSpc>
        <a:spcBef>
          <a:spcPct val="20000"/>
        </a:spcBef>
        <a:buFont typeface="Heiti TC Light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5pPr>
      <a:lvl6pPr marL="2939414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853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8292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2731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439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87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31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755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196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63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07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5512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320" y="3317790"/>
            <a:ext cx="12857276" cy="1054772"/>
          </a:xfrm>
          <a:prstGeom prst="rect">
            <a:avLst/>
          </a:prstGeom>
        </p:spPr>
        <p:txBody>
          <a:bodyPr vert="horz" wrap="square" lIns="106887" tIns="53444" rIns="106887" bIns="53444" rtlCol="0" anchor="ctr" anchorCtr="0">
            <a:spAutoFit/>
          </a:bodyPr>
          <a:lstStyle/>
          <a:p>
            <a:r>
              <a:rPr lang="zh-TW" altLang="en-US" dirty="0"/>
              <a:t>願景與使命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7083" y="7735511"/>
            <a:ext cx="981585" cy="14009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1200" baseline="0">
                <a:solidFill>
                  <a:srgbClr val="002662"/>
                </a:solidFill>
                <a:latin typeface="Calibri Light"/>
                <a:ea typeface="微軟正黑體" panose="020B0604030504040204" pitchFamily="34" charset="-120"/>
              </a:defRPr>
            </a:lvl1pPr>
          </a:lstStyle>
          <a:p>
            <a:fld id="{0837AD97-F8C7-9D44-92E0-3E7A90683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526067"/>
            <a:ext cx="14255750" cy="44628"/>
          </a:xfrm>
          <a:prstGeom prst="rect">
            <a:avLst/>
          </a:prstGeom>
          <a:gradFill>
            <a:gsLst>
              <a:gs pos="0">
                <a:srgbClr val="3CE7FF"/>
              </a:gs>
              <a:gs pos="50000">
                <a:srgbClr val="46ABF4"/>
              </a:gs>
              <a:gs pos="85000">
                <a:srgbClr val="2A5AE6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3" y="7668126"/>
            <a:ext cx="868210" cy="221649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1291404" y="7745169"/>
            <a:ext cx="2152690" cy="14009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534439" rtl="0" eaLnBrk="1" latinLnBrk="0" hangingPunct="1">
              <a:defRPr sz="1200" kern="1200">
                <a:solidFill>
                  <a:srgbClr val="002662"/>
                </a:solidFill>
                <a:latin typeface="Calibri Light"/>
                <a:ea typeface="+mn-ea"/>
                <a:cs typeface="+mn-cs"/>
              </a:defRPr>
            </a:lvl1pPr>
            <a:lvl2pPr marL="534439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887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18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755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2196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663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1073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5512" algn="l" defTabSz="53443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ea typeface="微軟正黑體" panose="020B0604030504040204" pitchFamily="34" charset="-120"/>
              </a:rPr>
              <a:t>© USI, All rights reserved.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5BC5506-B813-47D9-8FA7-B340B6D47E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424857" y="15773"/>
            <a:ext cx="1188000" cy="8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hdr="0" ftr="0"/>
  <p:txStyles>
    <p:titleStyle>
      <a:lvl1pPr algn="l" defTabSz="534439" rtl="0" eaLnBrk="1" latinLnBrk="0" hangingPunct="1">
        <a:lnSpc>
          <a:spcPts val="7060"/>
        </a:lnSpc>
        <a:spcBef>
          <a:spcPct val="0"/>
        </a:spcBef>
        <a:buNone/>
        <a:defRPr sz="6600" b="1" i="0" kern="1200" spc="-100" baseline="0">
          <a:solidFill>
            <a:srgbClr val="002662"/>
          </a:solidFill>
          <a:latin typeface="Calibri" panose="020F0502020204030204" pitchFamily="34" charset="0"/>
          <a:ea typeface="微軟正黑體"/>
          <a:cs typeface="+mj-cs"/>
        </a:defRPr>
      </a:lvl1pPr>
    </p:titleStyle>
    <p:bodyStyle>
      <a:lvl1pPr marL="265113" indent="-265113" algn="l" defTabSz="534439" rtl="0" eaLnBrk="1" latinLnBrk="0" hangingPunct="1">
        <a:lnSpc>
          <a:spcPts val="3730"/>
        </a:lnSpc>
        <a:spcBef>
          <a:spcPts val="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Calibri Light"/>
          <a:ea typeface="+mn-ea"/>
          <a:cs typeface="+mn-cs"/>
        </a:defRPr>
      </a:lvl1pPr>
      <a:lvl2pPr marL="538163" indent="-273050" algn="l" defTabSz="534439" rtl="0" eaLnBrk="1" latinLnBrk="0" hangingPunct="1">
        <a:lnSpc>
          <a:spcPts val="3730"/>
        </a:lnSpc>
        <a:spcBef>
          <a:spcPts val="0"/>
        </a:spcBef>
        <a:buFontTx/>
        <a:buBlip>
          <a:blip r:embed="rId7"/>
        </a:buBlip>
        <a:tabLst>
          <a:tab pos="447675" algn="l"/>
        </a:tabLst>
        <a:defRPr sz="2400" kern="1200">
          <a:solidFill>
            <a:schemeClr val="tx1"/>
          </a:solidFill>
          <a:latin typeface="Calibri Light"/>
          <a:ea typeface="+mn-ea"/>
          <a:cs typeface="+mn-cs"/>
        </a:defRPr>
      </a:lvl2pPr>
      <a:lvl3pPr marL="777875" indent="-239713" algn="l" defTabSz="534439" rtl="0" eaLnBrk="1" latinLnBrk="0" hangingPunct="1">
        <a:lnSpc>
          <a:spcPts val="2800"/>
        </a:lnSpc>
        <a:spcBef>
          <a:spcPts val="750"/>
        </a:spcBef>
        <a:buClr>
          <a:schemeClr val="tx2"/>
        </a:buClr>
        <a:buFont typeface="Heiti TC Light"/>
        <a:buChar char="»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3pPr>
      <a:lvl4pPr marL="1870537" indent="-267220" algn="l" defTabSz="534439" rtl="0" eaLnBrk="1" latinLnBrk="0" hangingPunct="1">
        <a:lnSpc>
          <a:spcPts val="28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4pPr>
      <a:lvl5pPr marL="2404974" indent="-267220" algn="l" defTabSz="534439" rtl="0" eaLnBrk="1" latinLnBrk="0" hangingPunct="1">
        <a:lnSpc>
          <a:spcPts val="2800"/>
        </a:lnSpc>
        <a:spcBef>
          <a:spcPct val="20000"/>
        </a:spcBef>
        <a:buFont typeface="Heiti TC Light"/>
        <a:buChar char="–"/>
        <a:defRPr sz="2000" kern="1200">
          <a:solidFill>
            <a:schemeClr val="tx1"/>
          </a:solidFill>
          <a:latin typeface="Calibri Light"/>
          <a:ea typeface="+mn-ea"/>
          <a:cs typeface="+mn-cs"/>
        </a:defRPr>
      </a:lvl5pPr>
      <a:lvl6pPr marL="2939414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853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8292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2731" indent="-267220" algn="l" defTabSz="534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439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87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318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755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196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63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073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5512" algn="l" defTabSz="534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公司及</a:t>
            </a:r>
            <a:r>
              <a:rPr lang="en-US" altLang="zh-TW" dirty="0"/>
              <a:t>IT</a:t>
            </a:r>
            <a:r>
              <a:rPr lang="zh-TW" altLang="en-US" dirty="0"/>
              <a:t>簡介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</a:t>
            </a:r>
          </a:p>
          <a:p>
            <a:r>
              <a:rPr lang="en-US" altLang="zh-TW" dirty="0"/>
              <a:t>Information Technology Department</a:t>
            </a:r>
            <a:endParaRPr lang="zh-TW" altLang="zh-TW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/>
              <a:t>20</a:t>
            </a:r>
            <a:r>
              <a:rPr lang="en-US" altLang="zh-TW" baseline="30000" dirty="0"/>
              <a:t>th</a:t>
            </a:r>
            <a:r>
              <a:rPr lang="en-US" altLang="zh-TW" dirty="0"/>
              <a:t> Oct, 2022</a:t>
            </a:r>
          </a:p>
        </p:txBody>
      </p:sp>
    </p:spTree>
    <p:extLst>
      <p:ext uri="{BB962C8B-B14F-4D97-AF65-F5344CB8AC3E}">
        <p14:creationId xmlns:p14="http://schemas.microsoft.com/office/powerpoint/2010/main" val="403495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94D419A-7FE0-A33B-3F61-78FA9FB714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圖片 6" descr="一張含有 地板, 室內, 天花板, 椅子 的圖片&#10;&#10;自動產生的描述">
            <a:extLst>
              <a:ext uri="{FF2B5EF4-FFF2-40B4-BE49-F238E27FC236}">
                <a16:creationId xmlns:a16="http://schemas.microsoft.com/office/drawing/2014/main" id="{B7D6F723-33E2-0775-5725-173BDDBEA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363" y="1251523"/>
            <a:ext cx="10591702" cy="596016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C45E46D-D297-3B81-D7C5-6B4739083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5696">
            <a:off x="313894" y="-45267"/>
            <a:ext cx="2593582" cy="25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0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C8490F29-EC59-4812-B836-E13F6005AEC7}"/>
              </a:ext>
            </a:extLst>
          </p:cNvPr>
          <p:cNvSpPr txBox="1">
            <a:spLocks/>
          </p:cNvSpPr>
          <p:nvPr/>
        </p:nvSpPr>
        <p:spPr>
          <a:xfrm>
            <a:off x="730143" y="371039"/>
            <a:ext cx="10439966" cy="793569"/>
          </a:xfrm>
          <a:prstGeom prst="rect">
            <a:avLst/>
          </a:prstGeom>
        </p:spPr>
        <p:txBody>
          <a:bodyPr vert="horz" wrap="square" lIns="106887" tIns="53444" rIns="106887" bIns="53444" rtlCol="0" anchor="ctr" anchorCtr="0">
            <a:spAutoFit/>
          </a:bodyPr>
          <a:lstStyle>
            <a:lvl1pPr algn="l" defTabSz="534439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我們一起享有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10F8F04-0611-40EB-B8BC-FCCD75EFD20E}"/>
              </a:ext>
            </a:extLst>
          </p:cNvPr>
          <p:cNvSpPr txBox="1"/>
          <p:nvPr/>
        </p:nvSpPr>
        <p:spPr>
          <a:xfrm>
            <a:off x="2848287" y="2461726"/>
            <a:ext cx="4279588" cy="1097551"/>
          </a:xfrm>
          <a:prstGeom prst="rect">
            <a:avLst/>
          </a:prstGeom>
          <a:noFill/>
        </p:spPr>
        <p:txBody>
          <a:bodyPr wrap="square" lIns="111575" tIns="55788" rIns="111575" bIns="55788" rtlCol="0">
            <a:spAutoFit/>
          </a:bodyPr>
          <a:lstStyle/>
          <a:p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大學生：</a:t>
            </a:r>
            <a:r>
              <a:rPr lang="en-US" altLang="zh-TW" sz="3200" b="1" dirty="0">
                <a:solidFill>
                  <a:srgbClr val="2A5AE6"/>
                </a:solidFill>
                <a:cs typeface="Calibri" panose="020F0502020204030204" pitchFamily="34" charset="0"/>
              </a:rPr>
              <a:t>27,000</a:t>
            </a:r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元</a:t>
            </a:r>
            <a:endParaRPr lang="en-US" altLang="zh-TW" sz="3200" b="1" dirty="0">
              <a:solidFill>
                <a:srgbClr val="2A5AE6"/>
              </a:solidFill>
              <a:cs typeface="Calibri" panose="020F0502020204030204" pitchFamily="34" charset="0"/>
            </a:endParaRPr>
          </a:p>
          <a:p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研究生：</a:t>
            </a:r>
            <a:r>
              <a:rPr lang="en-US" altLang="zh-TW" sz="3200" b="1" dirty="0">
                <a:solidFill>
                  <a:srgbClr val="2A5AE6"/>
                </a:solidFill>
                <a:cs typeface="Calibri" panose="020F0502020204030204" pitchFamily="34" charset="0"/>
              </a:rPr>
              <a:t>29,000</a:t>
            </a:r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元</a:t>
            </a:r>
            <a:endParaRPr lang="en-US" altLang="zh-TW" sz="3200" b="1" dirty="0">
              <a:solidFill>
                <a:srgbClr val="2A5AE6"/>
              </a:solidFill>
              <a:cs typeface="Calibri" panose="020F050202020403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8538032-ECA7-4630-A4E7-2AD41929A0CC}"/>
              </a:ext>
            </a:extLst>
          </p:cNvPr>
          <p:cNvSpPr txBox="1"/>
          <p:nvPr/>
        </p:nvSpPr>
        <p:spPr>
          <a:xfrm>
            <a:off x="9393681" y="2461727"/>
            <a:ext cx="4883058" cy="1097551"/>
          </a:xfrm>
          <a:prstGeom prst="rect">
            <a:avLst/>
          </a:prstGeom>
          <a:noFill/>
        </p:spPr>
        <p:txBody>
          <a:bodyPr wrap="square" lIns="111575" tIns="55788" rIns="111575" bIns="55788" rtlCol="0">
            <a:spAutoFit/>
          </a:bodyPr>
          <a:lstStyle/>
          <a:p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雙人宿舍不孤單</a:t>
            </a:r>
            <a:endParaRPr lang="en-US" altLang="zh-TW" sz="3200" b="1" dirty="0">
              <a:solidFill>
                <a:srgbClr val="2A5AE6"/>
              </a:solidFill>
              <a:cs typeface="Calibri" panose="020F0502020204030204" pitchFamily="34" charset="0"/>
            </a:endParaRPr>
          </a:p>
          <a:p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俗俗午餐只要</a:t>
            </a:r>
            <a:r>
              <a:rPr lang="en-US" altLang="zh-TW" sz="3200" b="1" dirty="0">
                <a:solidFill>
                  <a:srgbClr val="2A5AE6"/>
                </a:solidFill>
                <a:cs typeface="Calibri" panose="020F0502020204030204" pitchFamily="34" charset="0"/>
              </a:rPr>
              <a:t>22</a:t>
            </a:r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元</a:t>
            </a:r>
            <a:endParaRPr lang="en-US" altLang="zh-TW" sz="3200" b="1" dirty="0">
              <a:solidFill>
                <a:srgbClr val="2A5AE6"/>
              </a:solidFill>
              <a:cs typeface="Calibri" panose="020F050202020403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479EF6D-5233-420F-85E4-DDE009D73E58}"/>
              </a:ext>
            </a:extLst>
          </p:cNvPr>
          <p:cNvSpPr txBox="1"/>
          <p:nvPr/>
        </p:nvSpPr>
        <p:spPr>
          <a:xfrm>
            <a:off x="2688263" y="5303053"/>
            <a:ext cx="5862892" cy="1097551"/>
          </a:xfrm>
          <a:prstGeom prst="rect">
            <a:avLst/>
          </a:prstGeom>
          <a:noFill/>
        </p:spPr>
        <p:txBody>
          <a:bodyPr wrap="square" lIns="111575" tIns="55788" rIns="111575" bIns="55788" rtlCol="0">
            <a:spAutoFit/>
          </a:bodyPr>
          <a:lstStyle/>
          <a:p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享勞健保、勞工退休金</a:t>
            </a:r>
            <a:endParaRPr lang="en-US" altLang="zh-TW" sz="3200" b="1" dirty="0">
              <a:solidFill>
                <a:srgbClr val="2A5AE6"/>
              </a:solidFill>
              <a:cs typeface="Calibri" panose="020F0502020204030204" pitchFamily="34" charset="0"/>
            </a:endParaRPr>
          </a:p>
          <a:p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享團保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6F4523D-6C86-4109-B670-06834B1DF592}"/>
              </a:ext>
            </a:extLst>
          </p:cNvPr>
          <p:cNvSpPr txBox="1"/>
          <p:nvPr/>
        </p:nvSpPr>
        <p:spPr>
          <a:xfrm>
            <a:off x="9487670" y="5549274"/>
            <a:ext cx="4695080" cy="605108"/>
          </a:xfrm>
          <a:prstGeom prst="rect">
            <a:avLst/>
          </a:prstGeom>
          <a:noFill/>
        </p:spPr>
        <p:txBody>
          <a:bodyPr wrap="square" lIns="111575" tIns="55788" rIns="111575" bIns="55788" rtlCol="0">
            <a:spAutoFit/>
          </a:bodyPr>
          <a:lstStyle/>
          <a:p>
            <a:r>
              <a:rPr lang="zh-TW" altLang="en-US" sz="3200" b="1" dirty="0">
                <a:solidFill>
                  <a:srgbClr val="2A5AE6"/>
                </a:solidFill>
                <a:cs typeface="Calibri" panose="020F0502020204030204" pitchFamily="34" charset="0"/>
              </a:rPr>
              <a:t>實習轉正可年資累計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D3FE937-51EC-4C8F-BD98-F459CC18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544" y="2195311"/>
            <a:ext cx="1363967" cy="136396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B7B264A-70FC-48C4-8162-A85355793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8" y="5077007"/>
            <a:ext cx="1517838" cy="151783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F23F70F-05EB-4FD4-84E3-AEDD16D6D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796" y="5077007"/>
            <a:ext cx="1363967" cy="136396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3F8955A-5CC0-4C90-8E85-7BA1EC88B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823" y="2232976"/>
            <a:ext cx="1420133" cy="14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C131B7-E1C2-4B20-9520-6FA924A8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88" y="314977"/>
            <a:ext cx="9892432" cy="797351"/>
          </a:xfrm>
        </p:spPr>
        <p:txBody>
          <a:bodyPr/>
          <a:lstStyle/>
          <a:p>
            <a:r>
              <a:rPr lang="zh-TW" altLang="en-US" dirty="0"/>
              <a:t>每年福委會活動行事曆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F73C973-42C6-48B4-B273-EC7E9404E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1539" y="1112328"/>
            <a:ext cx="4706172" cy="606317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2E8436-D4E8-4AAE-9D7F-A07C22E70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B7C192-85E5-4595-B6F9-1C9BF9E75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32" y="1112328"/>
            <a:ext cx="5220703" cy="361593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44688F9-D723-4ABB-AF36-7E1AD9FDC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83" y="1112328"/>
            <a:ext cx="2768708" cy="35400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75B6C21-58D3-499D-A6AF-3DA1E1031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33" y="4728265"/>
            <a:ext cx="8089357" cy="26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8C179E-A165-44FD-96EA-B558C28F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71" y="563171"/>
            <a:ext cx="12716124" cy="797351"/>
          </a:xfrm>
        </p:spPr>
        <p:txBody>
          <a:bodyPr/>
          <a:lstStyle/>
          <a:p>
            <a:r>
              <a:rPr lang="zh-TW" altLang="en-US" dirty="0"/>
              <a:t>職缺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E3637F-192F-454F-A2F5-064CC9331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BD5887B9-7FE6-7FC5-8B93-1757C16EB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296947"/>
              </p:ext>
            </p:extLst>
          </p:nvPr>
        </p:nvGraphicFramePr>
        <p:xfrm>
          <a:off x="2063678" y="915417"/>
          <a:ext cx="11109979" cy="633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011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4FA17E-0258-4BAC-AE7C-36E8790C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71" y="563171"/>
            <a:ext cx="12716124" cy="797351"/>
          </a:xfrm>
        </p:spPr>
        <p:txBody>
          <a:bodyPr/>
          <a:lstStyle/>
          <a:p>
            <a:r>
              <a:rPr lang="en-US" altLang="zh-TW" dirty="0"/>
              <a:t>Internship Career Path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5537E1-2B10-4167-952B-A9869F7F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畫布 1">
            <a:extLst>
              <a:ext uri="{FF2B5EF4-FFF2-40B4-BE49-F238E27FC236}">
                <a16:creationId xmlns:a16="http://schemas.microsoft.com/office/drawing/2014/main" id="{9DEB1B1C-D72B-4D8E-AE40-BF76F9195DC3}"/>
              </a:ext>
            </a:extLst>
          </p:cNvPr>
          <p:cNvGrpSpPr/>
          <p:nvPr/>
        </p:nvGrpSpPr>
        <p:grpSpPr>
          <a:xfrm>
            <a:off x="1580606" y="1692903"/>
            <a:ext cx="12292148" cy="5763976"/>
            <a:chOff x="0" y="0"/>
            <a:chExt cx="5289550" cy="33591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EFA9226-6063-48D0-BF43-FCEFB0EA38FE}"/>
                </a:ext>
              </a:extLst>
            </p:cNvPr>
            <p:cNvSpPr/>
            <p:nvPr/>
          </p:nvSpPr>
          <p:spPr>
            <a:xfrm>
              <a:off x="0" y="0"/>
              <a:ext cx="5289550" cy="3359150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0B2F784C-A0E5-4C44-BE57-AAF32A38ECC5}"/>
                </a:ext>
              </a:extLst>
            </p:cNvPr>
            <p:cNvSpPr/>
            <p:nvPr/>
          </p:nvSpPr>
          <p:spPr>
            <a:xfrm>
              <a:off x="52402" y="192572"/>
              <a:ext cx="502850" cy="364870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20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G1</a:t>
              </a:r>
              <a:endParaRPr lang="zh-TW" sz="20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70EC3211-CCF5-43C3-9884-145BD8CD3C19}"/>
                </a:ext>
              </a:extLst>
            </p:cNvPr>
            <p:cNvSpPr/>
            <p:nvPr/>
          </p:nvSpPr>
          <p:spPr>
            <a:xfrm>
              <a:off x="852331" y="167904"/>
              <a:ext cx="4123336" cy="369658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F6AEA526-4B30-43AC-9FEC-3AB1AF79D41E}"/>
                </a:ext>
              </a:extLst>
            </p:cNvPr>
            <p:cNvSpPr/>
            <p:nvPr/>
          </p:nvSpPr>
          <p:spPr>
            <a:xfrm>
              <a:off x="882764" y="669797"/>
              <a:ext cx="806934" cy="231300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DAE4E0CB-D5F2-4FA1-9A34-F58F1FD8642E}"/>
                </a:ext>
              </a:extLst>
            </p:cNvPr>
            <p:cNvSpPr/>
            <p:nvPr/>
          </p:nvSpPr>
          <p:spPr>
            <a:xfrm>
              <a:off x="36006" y="1652291"/>
              <a:ext cx="502285" cy="36449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20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Intern</a:t>
              </a:r>
              <a:endParaRPr lang="zh-TW" sz="20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B2621885-9F0A-462D-947E-F383FC5D8F1C}"/>
                </a:ext>
              </a:extLst>
            </p:cNvPr>
            <p:cNvSpPr/>
            <p:nvPr/>
          </p:nvSpPr>
          <p:spPr>
            <a:xfrm>
              <a:off x="2203999" y="669799"/>
              <a:ext cx="762635" cy="23126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1800" b="1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Service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b="1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Delivery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 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China (6)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TW (2)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US (1)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Europe (14)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MX (2)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VN (1)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Tunisia (1)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524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 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Expatriate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(2~3years)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EFFEC541-E1BE-455E-A8B8-CE6A31291721}"/>
                </a:ext>
              </a:extLst>
            </p:cNvPr>
            <p:cNvSpPr/>
            <p:nvPr/>
          </p:nvSpPr>
          <p:spPr>
            <a:xfrm>
              <a:off x="3423647" y="701240"/>
              <a:ext cx="1552021" cy="131503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 fontAlgn="t"/>
              <a:r>
                <a:rPr lang="en-US" sz="1800" b="1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Managerial position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63500" algn="ctr" fontAlgn="t"/>
              <a:r>
                <a:rPr lang="en-US" sz="1800" b="1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manager/Director</a:t>
              </a:r>
              <a:endParaRPr lang="zh-TW" sz="16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188E6864-3672-4208-A177-B72B2B51AE61}"/>
                </a:ext>
              </a:extLst>
            </p:cNvPr>
            <p:cNvSpPr/>
            <p:nvPr/>
          </p:nvSpPr>
          <p:spPr>
            <a:xfrm>
              <a:off x="3416890" y="2094389"/>
              <a:ext cx="1609618" cy="91748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2000" b="1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Technical position</a:t>
              </a:r>
              <a:endParaRPr lang="zh-TW" sz="20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0A4CA198-B0D3-42C8-AEA8-DBB37B46B495}"/>
                </a:ext>
              </a:extLst>
            </p:cNvPr>
            <p:cNvSpPr/>
            <p:nvPr/>
          </p:nvSpPr>
          <p:spPr>
            <a:xfrm>
              <a:off x="1013977" y="771670"/>
              <a:ext cx="543696" cy="26986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20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Infra</a:t>
              </a:r>
              <a:endParaRPr lang="zh-TW" sz="20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E0267184-B2C4-402B-B616-B2356613F9F1}"/>
                </a:ext>
              </a:extLst>
            </p:cNvPr>
            <p:cNvSpPr/>
            <p:nvPr/>
          </p:nvSpPr>
          <p:spPr>
            <a:xfrm>
              <a:off x="1014113" y="1149397"/>
              <a:ext cx="543560" cy="26924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20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Security</a:t>
              </a:r>
              <a:endParaRPr lang="zh-TW" sz="20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CEF27504-DC85-46AB-9393-48C98E7BA45E}"/>
                </a:ext>
              </a:extLst>
            </p:cNvPr>
            <p:cNvSpPr/>
            <p:nvPr/>
          </p:nvSpPr>
          <p:spPr>
            <a:xfrm>
              <a:off x="1014113" y="1526550"/>
              <a:ext cx="543560" cy="26924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20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ERP</a:t>
              </a:r>
              <a:endParaRPr lang="zh-TW" sz="20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CE293634-66A6-4538-94EC-3867DECE5F95}"/>
                </a:ext>
              </a:extLst>
            </p:cNvPr>
            <p:cNvSpPr/>
            <p:nvPr/>
          </p:nvSpPr>
          <p:spPr>
            <a:xfrm>
              <a:off x="1004198" y="1904182"/>
              <a:ext cx="543560" cy="26924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1600" kern="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Backoffice</a:t>
              </a:r>
              <a:endParaRPr lang="zh-TW" sz="16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96E2942B-7036-4F80-80ED-F51D0A0A922A}"/>
                </a:ext>
              </a:extLst>
            </p:cNvPr>
            <p:cNvSpPr/>
            <p:nvPr/>
          </p:nvSpPr>
          <p:spPr>
            <a:xfrm>
              <a:off x="1013977" y="2281490"/>
              <a:ext cx="543560" cy="26924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20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MES</a:t>
              </a:r>
              <a:endParaRPr lang="zh-TW" sz="20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FA6AE986-E391-427D-B505-0FE83C97C980}"/>
                </a:ext>
              </a:extLst>
            </p:cNvPr>
            <p:cNvSpPr/>
            <p:nvPr/>
          </p:nvSpPr>
          <p:spPr>
            <a:xfrm>
              <a:off x="1004198" y="2658514"/>
              <a:ext cx="543560" cy="26924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Software service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5A6BBB6B-BECB-4350-90E6-28A421380B72}"/>
                </a:ext>
              </a:extLst>
            </p:cNvPr>
            <p:cNvSpPr/>
            <p:nvPr/>
          </p:nvSpPr>
          <p:spPr>
            <a:xfrm>
              <a:off x="3543688" y="1129539"/>
              <a:ext cx="1331320" cy="35454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2400" algn="ctr"/>
              <a:r>
                <a:rPr lang="en-US" sz="16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Service delivery </a:t>
              </a:r>
              <a:endParaRPr lang="zh-TW" sz="16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52400" algn="ctr"/>
              <a:r>
                <a:rPr lang="en-US" sz="16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Manager/Director </a:t>
              </a:r>
              <a:endParaRPr lang="zh-TW" sz="16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8093150F-27C2-4F75-AA96-992EACD25D38}"/>
                </a:ext>
              </a:extLst>
            </p:cNvPr>
            <p:cNvSpPr/>
            <p:nvPr/>
          </p:nvSpPr>
          <p:spPr>
            <a:xfrm>
              <a:off x="3544615" y="1562199"/>
              <a:ext cx="1330960" cy="37523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52400" algn="ctr"/>
              <a:r>
                <a:rPr lang="en-US" sz="16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COE</a:t>
              </a:r>
              <a:endParaRPr lang="zh-TW" sz="16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52400" algn="ctr"/>
              <a:r>
                <a:rPr lang="en-US" sz="16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Manager/Director</a:t>
              </a:r>
              <a:endParaRPr lang="zh-TW" sz="16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9746AC60-C412-4332-9565-F1C127B1B044}"/>
                </a:ext>
              </a:extLst>
            </p:cNvPr>
            <p:cNvSpPr/>
            <p:nvPr/>
          </p:nvSpPr>
          <p:spPr>
            <a:xfrm>
              <a:off x="3588185" y="2474635"/>
              <a:ext cx="538805" cy="38671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20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Region </a:t>
              </a:r>
              <a:r>
                <a:rPr lang="en-US" sz="2000" kern="100" dirty="0" err="1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eng</a:t>
              </a:r>
              <a:endParaRPr lang="zh-TW" sz="20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A20E5501-0D19-4AC0-842D-4BD57E7138D5}"/>
                </a:ext>
              </a:extLst>
            </p:cNvPr>
            <p:cNvSpPr/>
            <p:nvPr/>
          </p:nvSpPr>
          <p:spPr>
            <a:xfrm>
              <a:off x="4324395" y="2474611"/>
              <a:ext cx="538480" cy="38671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20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COE </a:t>
              </a:r>
              <a:r>
                <a:rPr lang="en-US" sz="2000" kern="100" dirty="0" err="1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eng</a:t>
              </a:r>
              <a:endParaRPr lang="zh-TW" sz="20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34F45206-D484-4D1F-98C5-2D6AA6E4E35F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555252" y="365760"/>
              <a:ext cx="297079" cy="919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B241A43F-AE78-4350-B4DA-214CF5523DB1}"/>
                </a:ext>
              </a:extLst>
            </p:cNvPr>
            <p:cNvCxnSpPr>
              <a:cxnSpLocks/>
              <a:stCxn id="38" idx="3"/>
              <a:endCxn id="39" idx="1"/>
            </p:cNvCxnSpPr>
            <p:nvPr/>
          </p:nvCxnSpPr>
          <p:spPr>
            <a:xfrm flipV="1">
              <a:off x="1219994" y="356560"/>
              <a:ext cx="130082" cy="27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47E1A2B4-4BBF-4221-9415-32CCCA37B107}"/>
                </a:ext>
              </a:extLst>
            </p:cNvPr>
            <p:cNvCxnSpPr>
              <a:cxnSpLocks/>
              <a:stCxn id="39" idx="3"/>
              <a:endCxn id="40" idx="1"/>
            </p:cNvCxnSpPr>
            <p:nvPr/>
          </p:nvCxnSpPr>
          <p:spPr>
            <a:xfrm flipV="1">
              <a:off x="1667576" y="356377"/>
              <a:ext cx="130228" cy="18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83830CF6-D3CF-4475-982D-B888677E3839}"/>
                </a:ext>
              </a:extLst>
            </p:cNvPr>
            <p:cNvCxnSpPr>
              <a:stCxn id="40" idx="3"/>
              <a:endCxn id="41" idx="1"/>
            </p:cNvCxnSpPr>
            <p:nvPr/>
          </p:nvCxnSpPr>
          <p:spPr>
            <a:xfrm>
              <a:off x="2115304" y="356324"/>
              <a:ext cx="130102" cy="79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15974591-CA8C-40FC-B214-704B26D3B0CA}"/>
                </a:ext>
              </a:extLst>
            </p:cNvPr>
            <p:cNvCxnSpPr>
              <a:cxnSpLocks/>
              <a:stCxn id="41" idx="3"/>
              <a:endCxn id="42" idx="1"/>
            </p:cNvCxnSpPr>
            <p:nvPr/>
          </p:nvCxnSpPr>
          <p:spPr>
            <a:xfrm flipV="1">
              <a:off x="2562906" y="356583"/>
              <a:ext cx="130293" cy="535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0B47A6C7-862C-4DA6-949B-5524297DDC0A}"/>
                </a:ext>
              </a:extLst>
            </p:cNvPr>
            <p:cNvCxnSpPr>
              <a:endCxn id="43" idx="1"/>
            </p:cNvCxnSpPr>
            <p:nvPr/>
          </p:nvCxnSpPr>
          <p:spPr>
            <a:xfrm flipV="1">
              <a:off x="3010699" y="356554"/>
              <a:ext cx="129764" cy="8937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EB709B62-69AA-40F3-BFBC-2AF0A31987DF}"/>
                </a:ext>
              </a:extLst>
            </p:cNvPr>
            <p:cNvCxnSpPr>
              <a:endCxn id="44" idx="1"/>
            </p:cNvCxnSpPr>
            <p:nvPr/>
          </p:nvCxnSpPr>
          <p:spPr>
            <a:xfrm flipV="1">
              <a:off x="3457963" y="356833"/>
              <a:ext cx="130222" cy="876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CBF3A6DC-61A7-4C54-A046-F59FB524D0CD}"/>
                </a:ext>
              </a:extLst>
            </p:cNvPr>
            <p:cNvCxnSpPr>
              <a:stCxn id="44" idx="3"/>
              <a:endCxn id="45" idx="1"/>
            </p:cNvCxnSpPr>
            <p:nvPr/>
          </p:nvCxnSpPr>
          <p:spPr>
            <a:xfrm flipV="1">
              <a:off x="3942295" y="356510"/>
              <a:ext cx="130255" cy="32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E1929711-70D1-4CBD-A082-779619E34D54}"/>
                </a:ext>
              </a:extLst>
            </p:cNvPr>
            <p:cNvCxnSpPr>
              <a:stCxn id="45" idx="3"/>
            </p:cNvCxnSpPr>
            <p:nvPr/>
          </p:nvCxnSpPr>
          <p:spPr>
            <a:xfrm flipV="1">
              <a:off x="4426245" y="356457"/>
              <a:ext cx="130322" cy="5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3865EED5-8C36-4D02-BA4B-907AB9147DDE}"/>
                </a:ext>
              </a:extLst>
            </p:cNvPr>
            <p:cNvCxnSpPr>
              <a:stCxn id="11" idx="3"/>
              <a:endCxn id="10" idx="1"/>
            </p:cNvCxnSpPr>
            <p:nvPr/>
          </p:nvCxnSpPr>
          <p:spPr>
            <a:xfrm flipV="1">
              <a:off x="538291" y="1826300"/>
              <a:ext cx="344473" cy="823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CFD3C378-2561-4EBD-9B00-2436D3B32483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 flipV="1">
              <a:off x="1689698" y="1826134"/>
              <a:ext cx="514301" cy="1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3737F237-A39C-4ED4-AD8F-FE1E02C47F95}"/>
                </a:ext>
              </a:extLst>
            </p:cNvPr>
            <p:cNvCxnSpPr/>
            <p:nvPr/>
          </p:nvCxnSpPr>
          <p:spPr>
            <a:xfrm>
              <a:off x="2960325" y="1409403"/>
              <a:ext cx="456565" cy="114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D3E0EFCE-A921-4E8A-8196-94ABC2931BD8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2966634" y="2550353"/>
              <a:ext cx="450256" cy="24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: 圓角 37">
              <a:extLst>
                <a:ext uri="{FF2B5EF4-FFF2-40B4-BE49-F238E27FC236}">
                  <a16:creationId xmlns:a16="http://schemas.microsoft.com/office/drawing/2014/main" id="{A47F7CCD-D40D-47B2-B401-CEE6620C7D6A}"/>
                </a:ext>
              </a:extLst>
            </p:cNvPr>
            <p:cNvSpPr/>
            <p:nvPr/>
          </p:nvSpPr>
          <p:spPr>
            <a:xfrm>
              <a:off x="902494" y="256002"/>
              <a:ext cx="317500" cy="201659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>
                <a:spcAft>
                  <a:spcPts val="1200"/>
                </a:spcAft>
              </a:pPr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G4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E455015A-3B1E-4D75-86A1-B6051ABFE51B}"/>
                </a:ext>
              </a:extLst>
            </p:cNvPr>
            <p:cNvSpPr/>
            <p:nvPr/>
          </p:nvSpPr>
          <p:spPr>
            <a:xfrm>
              <a:off x="1350076" y="255912"/>
              <a:ext cx="317500" cy="20129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G5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8E9D27CD-5A2F-4DCF-8814-617CD7AE06A5}"/>
                </a:ext>
              </a:extLst>
            </p:cNvPr>
            <p:cNvSpPr/>
            <p:nvPr/>
          </p:nvSpPr>
          <p:spPr>
            <a:xfrm>
              <a:off x="1797804" y="256047"/>
              <a:ext cx="317500" cy="200660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G6</a:t>
              </a:r>
              <a:endParaRPr lang="zh-TW" sz="12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F7B05135-34A2-473C-8D1C-F12176441955}"/>
                </a:ext>
              </a:extLst>
            </p:cNvPr>
            <p:cNvSpPr/>
            <p:nvPr/>
          </p:nvSpPr>
          <p:spPr>
            <a:xfrm>
              <a:off x="2245406" y="257158"/>
              <a:ext cx="317500" cy="20002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G7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6500169D-AF78-487B-ADF0-3ECCFD50C213}"/>
                </a:ext>
              </a:extLst>
            </p:cNvPr>
            <p:cNvSpPr/>
            <p:nvPr/>
          </p:nvSpPr>
          <p:spPr>
            <a:xfrm>
              <a:off x="2693199" y="256623"/>
              <a:ext cx="317500" cy="20002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1800" kern="100" dirty="0">
                  <a:effectLst/>
                  <a:ea typeface="微軟正黑體" panose="020B0604030504040204" pitchFamily="34" charset="-120"/>
                  <a:cs typeface="Times New Roman" panose="02020603050405020304" pitchFamily="18" charset="0"/>
                </a:rPr>
                <a:t>G8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8872ECB0-0FA2-4F79-8306-716682B39F34}"/>
                </a:ext>
              </a:extLst>
            </p:cNvPr>
            <p:cNvSpPr/>
            <p:nvPr/>
          </p:nvSpPr>
          <p:spPr>
            <a:xfrm>
              <a:off x="3140463" y="256594"/>
              <a:ext cx="317500" cy="20002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sz="1800" kern="100" dirty="0">
                  <a:ea typeface="微軟正黑體" panose="020B0604030504040204" pitchFamily="34" charset="-120"/>
                  <a:cs typeface="Times New Roman" panose="02020603050405020304" pitchFamily="18" charset="0"/>
                </a:rPr>
                <a:t>G9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4" name="矩形: 圓角 43">
              <a:extLst>
                <a:ext uri="{FF2B5EF4-FFF2-40B4-BE49-F238E27FC236}">
                  <a16:creationId xmlns:a16="http://schemas.microsoft.com/office/drawing/2014/main" id="{4B414214-377B-4F3F-9A74-0A7F9CE064E8}"/>
                </a:ext>
              </a:extLst>
            </p:cNvPr>
            <p:cNvSpPr/>
            <p:nvPr/>
          </p:nvSpPr>
          <p:spPr>
            <a:xfrm>
              <a:off x="3588185" y="256873"/>
              <a:ext cx="354110" cy="20002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altLang="zh-TW" sz="1800" kern="100" dirty="0">
                  <a:ea typeface="微軟正黑體" panose="020B0604030504040204" pitchFamily="34" charset="-120"/>
                  <a:cs typeface="Times New Roman" panose="02020603050405020304" pitchFamily="18" charset="0"/>
                </a:rPr>
                <a:t>G10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94D05971-E8BD-493C-B2A0-CA01EE59D47C}"/>
                </a:ext>
              </a:extLst>
            </p:cNvPr>
            <p:cNvSpPr/>
            <p:nvPr/>
          </p:nvSpPr>
          <p:spPr>
            <a:xfrm>
              <a:off x="4072550" y="256867"/>
              <a:ext cx="353695" cy="199390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 algn="ctr"/>
              <a:r>
                <a:rPr lang="en-US" altLang="zh-TW" sz="1800" kern="100" dirty="0">
                  <a:ea typeface="微軟正黑體" panose="020B0604030504040204" pitchFamily="34" charset="-120"/>
                  <a:cs typeface="Times New Roman" panose="02020603050405020304" pitchFamily="18" charset="0"/>
                </a:rPr>
                <a:t>G11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6" name="矩形: 圓角 45">
              <a:extLst>
                <a:ext uri="{FF2B5EF4-FFF2-40B4-BE49-F238E27FC236}">
                  <a16:creationId xmlns:a16="http://schemas.microsoft.com/office/drawing/2014/main" id="{7E7889C8-67D1-40E4-8D50-F32FF2390515}"/>
                </a:ext>
              </a:extLst>
            </p:cNvPr>
            <p:cNvSpPr/>
            <p:nvPr/>
          </p:nvSpPr>
          <p:spPr>
            <a:xfrm>
              <a:off x="4556567" y="257229"/>
              <a:ext cx="353695" cy="198755"/>
            </a:xfrm>
            <a:prstGeom prst="round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3500"/>
              <a:r>
                <a:rPr lang="en-US" altLang="zh-TW" sz="1800" kern="100" dirty="0">
                  <a:ea typeface="微軟正黑體" panose="020B0604030504040204" pitchFamily="34" charset="-120"/>
                  <a:cs typeface="Times New Roman" panose="02020603050405020304" pitchFamily="18" charset="0"/>
                </a:rPr>
                <a:t>G12</a:t>
              </a:r>
              <a:endParaRPr lang="zh-TW" sz="1800" kern="100" dirty="0">
                <a:effectLst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C569A084-5AE8-4725-AD59-BC7DCF33CC62}"/>
              </a:ext>
            </a:extLst>
          </p:cNvPr>
          <p:cNvSpPr txBox="1"/>
          <p:nvPr/>
        </p:nvSpPr>
        <p:spPr>
          <a:xfrm>
            <a:off x="249607" y="2065304"/>
            <a:ext cx="1206741" cy="43710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ts val="3730"/>
              </a:lnSpc>
            </a:pPr>
            <a:r>
              <a:rPr lang="en-US" altLang="zh-TW" sz="24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Grade</a:t>
            </a:r>
            <a:endParaRPr lang="zh-TW" altLang="en-US" sz="24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6AF56E9B-BAF3-4191-A953-B9D950E5D81B}"/>
              </a:ext>
            </a:extLst>
          </p:cNvPr>
          <p:cNvSpPr txBox="1"/>
          <p:nvPr/>
        </p:nvSpPr>
        <p:spPr>
          <a:xfrm>
            <a:off x="241638" y="4543310"/>
            <a:ext cx="1253869" cy="8980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>
              <a:lnSpc>
                <a:spcPts val="3730"/>
              </a:lnSpc>
            </a:pPr>
            <a:r>
              <a:rPr lang="en-US" altLang="zh-TW" sz="2000" b="1" dirty="0">
                <a:latin typeface="Calibri" panose="020F0502020204030204" pitchFamily="34" charset="0"/>
                <a:cs typeface="Calibri" panose="020F0502020204030204" pitchFamily="34" charset="0"/>
              </a:rPr>
              <a:t>IT Org </a:t>
            </a:r>
            <a:br>
              <a:rPr lang="en-US" altLang="zh-TW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20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zh-TW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Roadmap</a:t>
            </a:r>
            <a:endParaRPr lang="zh-TW" altLang="en-US" sz="20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3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078" y="2519019"/>
            <a:ext cx="12857276" cy="1339038"/>
          </a:xfrm>
        </p:spPr>
        <p:txBody>
          <a:bodyPr/>
          <a:lstStyle/>
          <a:p>
            <a:r>
              <a:rPr lang="en-US" altLang="zh-TW" dirty="0">
                <a:solidFill>
                  <a:srgbClr val="002662"/>
                </a:solidFill>
              </a:rPr>
              <a:t>Q &amp; A</a:t>
            </a:r>
            <a:endParaRPr lang="zh-TW" altLang="en-US" dirty="0">
              <a:solidFill>
                <a:srgbClr val="00266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79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078" y="2519019"/>
            <a:ext cx="12857276" cy="1339038"/>
          </a:xfrm>
        </p:spPr>
        <p:txBody>
          <a:bodyPr/>
          <a:lstStyle/>
          <a:p>
            <a:r>
              <a:rPr lang="en-US" altLang="zh-TW" dirty="0">
                <a:solidFill>
                  <a:srgbClr val="002662"/>
                </a:solidFill>
              </a:rPr>
              <a:t>USI Company Profile </a:t>
            </a:r>
            <a:endParaRPr lang="zh-TW" altLang="en-US" dirty="0">
              <a:solidFill>
                <a:srgbClr val="00266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0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72418" y="542595"/>
            <a:ext cx="8371377" cy="846596"/>
          </a:xfrm>
          <a:prstGeom prst="rect">
            <a:avLst/>
          </a:prstGeom>
        </p:spPr>
        <p:txBody>
          <a:bodyPr/>
          <a:lstStyle>
            <a:lvl1pPr algn="l" defTabSz="534439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現況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720943" y="1708788"/>
            <a:ext cx="7722852" cy="550559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dirty="0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1976</a:t>
            </a:r>
            <a:r>
              <a:rPr lang="zh-TW" altLang="en-US" dirty="0">
                <a:latin typeface="Calibri Light" panose="020F0302020204030204" pitchFamily="34" charset="0"/>
                <a:cs typeface="Calibri"/>
              </a:rPr>
              <a:t>成立於臺灣草屯</a:t>
            </a:r>
            <a:endParaRPr lang="en-US" altLang="zh-TW" dirty="0">
              <a:latin typeface="Calibri Light" panose="020F0302020204030204" pitchFamily="34" charset="0"/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pc="-40" dirty="0">
                <a:latin typeface="Calibri Light" panose="020F0302020204030204" pitchFamily="34" charset="0"/>
                <a:cs typeface="Calibri"/>
              </a:rPr>
              <a:t>2012</a:t>
            </a:r>
            <a:r>
              <a:rPr lang="zh-TW" altLang="en-US" spc="-40" dirty="0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上海主板</a:t>
            </a:r>
            <a:r>
              <a:rPr lang="en-US" altLang="zh-TW" spc="-40" dirty="0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A</a:t>
            </a:r>
            <a:r>
              <a:rPr lang="zh-TW" altLang="en-US" spc="-40" dirty="0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股上市 </a:t>
            </a:r>
            <a:r>
              <a:rPr lang="en-US" altLang="zh-TW" spc="-40" dirty="0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(601231)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dirty="0">
                <a:latin typeface="Calibri Light" panose="020F0302020204030204" pitchFamily="34" charset="0"/>
                <a:cs typeface="Calibri"/>
              </a:rPr>
              <a:t>2020</a:t>
            </a:r>
            <a:r>
              <a:rPr lang="zh-TW" altLang="en-US" dirty="0">
                <a:latin typeface="Calibri Light" panose="020F0302020204030204" pitchFamily="34" charset="0"/>
                <a:cs typeface="Calibri"/>
              </a:rPr>
              <a:t>收購歐洲第二大</a:t>
            </a:r>
            <a:r>
              <a:rPr lang="en-US" altLang="zh-TW" dirty="0">
                <a:latin typeface="Calibri Light" panose="020F0302020204030204" pitchFamily="34" charset="0"/>
                <a:cs typeface="Calibri"/>
              </a:rPr>
              <a:t>EMS</a:t>
            </a:r>
            <a:r>
              <a:rPr lang="zh-TW" altLang="en-US" dirty="0">
                <a:latin typeface="Calibri Light" panose="020F0302020204030204" pitchFamily="34" charset="0"/>
                <a:cs typeface="Calibri"/>
              </a:rPr>
              <a:t>公司</a:t>
            </a:r>
            <a:r>
              <a:rPr lang="en-US" altLang="zh-TW" dirty="0">
                <a:latin typeface="Calibri Light" panose="020F0302020204030204" pitchFamily="34" charset="0"/>
                <a:cs typeface="Calibri"/>
              </a:rPr>
              <a:t>-</a:t>
            </a:r>
            <a:r>
              <a:rPr lang="en-US" altLang="zh-TW" spc="-40" dirty="0" err="1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Asteelflash</a:t>
            </a:r>
            <a:endParaRPr lang="en-US" altLang="zh-TW" spc="-40" dirty="0">
              <a:solidFill>
                <a:schemeClr val="tx2"/>
              </a:solidFill>
              <a:latin typeface="Calibri Light" panose="020F0302020204030204" pitchFamily="34" charset="0"/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>
                <a:latin typeface="Calibri Light" panose="020F0302020204030204" pitchFamily="34" charset="0"/>
                <a:cs typeface="Calibri"/>
              </a:rPr>
              <a:t>營業額</a:t>
            </a:r>
            <a:r>
              <a:rPr lang="en-US" altLang="zh-TW" dirty="0">
                <a:latin typeface="Calibri Light" panose="020F0302020204030204" pitchFamily="34" charset="0"/>
                <a:cs typeface="Calibri"/>
              </a:rPr>
              <a:t>(‘21) :  </a:t>
            </a:r>
            <a:r>
              <a:rPr lang="en-US" altLang="zh-TW" dirty="0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86</a:t>
            </a:r>
            <a:r>
              <a:rPr lang="zh-TW" altLang="en-US" dirty="0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億美元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>
                <a:latin typeface="Calibri Light" panose="020F0302020204030204" pitchFamily="34" charset="0"/>
                <a:cs typeface="Calibri"/>
              </a:rPr>
              <a:t>全球員工總數 </a:t>
            </a:r>
            <a:r>
              <a:rPr lang="en-US" altLang="zh-TW" dirty="0">
                <a:latin typeface="Calibri Light" panose="020F0302020204030204" pitchFamily="34" charset="0"/>
                <a:cs typeface="Calibri"/>
              </a:rPr>
              <a:t>:  </a:t>
            </a:r>
            <a:r>
              <a:rPr lang="en-US" altLang="zh-TW" dirty="0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24,000 +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dirty="0">
                <a:solidFill>
                  <a:schemeClr val="tx2"/>
                </a:solidFill>
                <a:latin typeface="Calibri Light" panose="020F0302020204030204" pitchFamily="34" charset="0"/>
              </a:rPr>
              <a:t>日月光投控  </a:t>
            </a:r>
            <a:r>
              <a:rPr lang="zh-TW" altLang="en-US" dirty="0">
                <a:latin typeface="Calibri Light" panose="020F0302020204030204" pitchFamily="34" charset="0"/>
              </a:rPr>
              <a:t>子公司</a:t>
            </a:r>
            <a:endParaRPr lang="en-US" altLang="zh-TW" dirty="0">
              <a:latin typeface="Calibri Light" panose="020F03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zh-TW" altLang="en-US" dirty="0">
              <a:latin typeface="Calibri Light" panose="020F0302020204030204" pitchFamily="34" charset="0"/>
            </a:endParaRPr>
          </a:p>
        </p:txBody>
      </p:sp>
      <p:pic>
        <p:nvPicPr>
          <p:cNvPr id="9" name="Picture 8" descr="USI2_COM_ICON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14" y="1879907"/>
            <a:ext cx="417576" cy="332232"/>
          </a:xfrm>
          <a:prstGeom prst="rect">
            <a:avLst/>
          </a:prstGeom>
        </p:spPr>
      </p:pic>
      <p:pic>
        <p:nvPicPr>
          <p:cNvPr id="10" name="Picture 9" descr="USI2_COM_ICON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98" y="2571053"/>
            <a:ext cx="368808" cy="332232"/>
          </a:xfrm>
          <a:prstGeom prst="rect">
            <a:avLst/>
          </a:prstGeom>
        </p:spPr>
      </p:pic>
      <p:pic>
        <p:nvPicPr>
          <p:cNvPr id="12" name="Picture 11" descr="USI2_COM_ICON_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702" y="4520238"/>
            <a:ext cx="304800" cy="371856"/>
          </a:xfrm>
          <a:prstGeom prst="rect">
            <a:avLst/>
          </a:prstGeom>
        </p:spPr>
      </p:pic>
      <p:pic>
        <p:nvPicPr>
          <p:cNvPr id="13" name="Picture 12" descr="USI2_COM_ICON_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222" y="3866535"/>
            <a:ext cx="365760" cy="365760"/>
          </a:xfrm>
          <a:prstGeom prst="rect">
            <a:avLst/>
          </a:prstGeom>
        </p:spPr>
      </p:pic>
      <p:pic>
        <p:nvPicPr>
          <p:cNvPr id="14" name="Picture 13" descr="USI2_COM_ICON_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26" y="5119686"/>
            <a:ext cx="527304" cy="527304"/>
          </a:xfrm>
          <a:prstGeom prst="rect">
            <a:avLst/>
          </a:prstGeom>
        </p:spPr>
      </p:pic>
      <p:pic>
        <p:nvPicPr>
          <p:cNvPr id="11" name="Picture 10" descr="USI2_COM_ICON_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554" y="3185249"/>
            <a:ext cx="387096" cy="38709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B836476-3EFC-4533-A8CC-0E86EF5755B8}"/>
              </a:ext>
            </a:extLst>
          </p:cNvPr>
          <p:cNvSpPr/>
          <p:nvPr/>
        </p:nvSpPr>
        <p:spPr>
          <a:xfrm>
            <a:off x="9353957" y="6798880"/>
            <a:ext cx="42191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b="1" dirty="0"/>
              <a:t>https://www.usiglobal.com/tw</a:t>
            </a:r>
          </a:p>
        </p:txBody>
      </p:sp>
    </p:spTree>
    <p:extLst>
      <p:ext uri="{BB962C8B-B14F-4D97-AF65-F5344CB8AC3E}">
        <p14:creationId xmlns:p14="http://schemas.microsoft.com/office/powerpoint/2010/main" val="252068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D41C3-EC1E-4A3A-8903-A6801F87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71" y="567189"/>
            <a:ext cx="12716124" cy="793569"/>
          </a:xfrm>
        </p:spPr>
        <p:txBody>
          <a:bodyPr/>
          <a:lstStyle/>
          <a:p>
            <a:r>
              <a:rPr lang="zh-TW" altLang="en-US"/>
              <a:t>日月光投資控股股份有限公司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F4A633E-E399-409E-8787-E26913870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B76F6C2C-AD8B-4C9E-A006-F57B65667C04}"/>
              </a:ext>
            </a:extLst>
          </p:cNvPr>
          <p:cNvGrpSpPr/>
          <p:nvPr/>
        </p:nvGrpSpPr>
        <p:grpSpPr>
          <a:xfrm>
            <a:off x="1853169" y="1767734"/>
            <a:ext cx="9859997" cy="5292000"/>
            <a:chOff x="1853169" y="1767734"/>
            <a:chExt cx="9859997" cy="5292000"/>
          </a:xfrm>
        </p:grpSpPr>
        <p:sp>
          <p:nvSpPr>
            <p:cNvPr id="39" name="object 4">
              <a:extLst>
                <a:ext uri="{FF2B5EF4-FFF2-40B4-BE49-F238E27FC236}">
                  <a16:creationId xmlns:a16="http://schemas.microsoft.com/office/drawing/2014/main" id="{49367042-B33B-4198-874B-1976CD9BAB78}"/>
                </a:ext>
              </a:extLst>
            </p:cNvPr>
            <p:cNvSpPr>
              <a:spLocks/>
            </p:cNvSpPr>
            <p:nvPr/>
          </p:nvSpPr>
          <p:spPr>
            <a:xfrm>
              <a:off x="7065772" y="1775694"/>
              <a:ext cx="4644000" cy="2592000"/>
            </a:xfrm>
            <a:custGeom>
              <a:avLst/>
              <a:gdLst/>
              <a:ahLst/>
              <a:cxnLst/>
              <a:rect l="l" t="t" r="r" b="b"/>
              <a:pathLst>
                <a:path w="9144000" h="7620000">
                  <a:moveTo>
                    <a:pt x="9143999" y="7619999"/>
                  </a:moveTo>
                  <a:lnTo>
                    <a:pt x="0" y="7619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61999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lang="zh-CN" altLang="en-US" sz="2400" dirty="0"/>
            </a:p>
          </p:txBody>
        </p:sp>
        <p:sp>
          <p:nvSpPr>
            <p:cNvPr id="40" name="object 4">
              <a:extLst>
                <a:ext uri="{FF2B5EF4-FFF2-40B4-BE49-F238E27FC236}">
                  <a16:creationId xmlns:a16="http://schemas.microsoft.com/office/drawing/2014/main" id="{7AEBF693-71B5-4A1F-ABDD-1F72EB555BC8}"/>
                </a:ext>
              </a:extLst>
            </p:cNvPr>
            <p:cNvSpPr>
              <a:spLocks/>
            </p:cNvSpPr>
            <p:nvPr/>
          </p:nvSpPr>
          <p:spPr>
            <a:xfrm>
              <a:off x="1853169" y="1767734"/>
              <a:ext cx="5212602" cy="5292000"/>
            </a:xfrm>
            <a:custGeom>
              <a:avLst/>
              <a:gdLst/>
              <a:ahLst/>
              <a:cxnLst/>
              <a:rect l="l" t="t" r="r" b="b"/>
              <a:pathLst>
                <a:path w="9144000" h="7620000">
                  <a:moveTo>
                    <a:pt x="9143999" y="7619999"/>
                  </a:moveTo>
                  <a:lnTo>
                    <a:pt x="0" y="7619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619999"/>
                  </a:lnTo>
                  <a:close/>
                </a:path>
              </a:pathLst>
            </a:custGeom>
            <a:solidFill>
              <a:srgbClr val="E8EBFA"/>
            </a:solidFill>
          </p:spPr>
          <p:txBody>
            <a:bodyPr wrap="square" lIns="0" tIns="0" rIns="0" bIns="0" rtlCol="0"/>
            <a:lstStyle/>
            <a:p>
              <a:endParaRPr lang="zh-CN" altLang="en-US" sz="2400" dirty="0"/>
            </a:p>
          </p:txBody>
        </p:sp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4D8F069A-BBB4-4217-9D0B-E10BA4745E87}"/>
                </a:ext>
              </a:extLst>
            </p:cNvPr>
            <p:cNvSpPr>
              <a:spLocks/>
            </p:cNvSpPr>
            <p:nvPr/>
          </p:nvSpPr>
          <p:spPr>
            <a:xfrm>
              <a:off x="7069166" y="4347681"/>
              <a:ext cx="4644000" cy="2700000"/>
            </a:xfrm>
            <a:custGeom>
              <a:avLst/>
              <a:gdLst/>
              <a:ahLst/>
              <a:cxnLst/>
              <a:rect l="l" t="t" r="r" b="b"/>
              <a:pathLst>
                <a:path w="9144000" h="7620000">
                  <a:moveTo>
                    <a:pt x="9143999" y="7619999"/>
                  </a:moveTo>
                  <a:lnTo>
                    <a:pt x="0" y="7619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7619999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lang="zh-CN" altLang="en-US" sz="2400" dirty="0"/>
            </a:p>
          </p:txBody>
        </p: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2A1D6E57-1F44-4B92-9905-7178065C4326}"/>
                </a:ext>
              </a:extLst>
            </p:cNvPr>
            <p:cNvGrpSpPr/>
            <p:nvPr/>
          </p:nvGrpSpPr>
          <p:grpSpPr>
            <a:xfrm>
              <a:off x="8644372" y="4867651"/>
              <a:ext cx="1486800" cy="1068400"/>
              <a:chOff x="9231499" y="4742347"/>
              <a:chExt cx="1486800" cy="1068400"/>
            </a:xfrm>
          </p:grpSpPr>
          <p:sp>
            <p:nvSpPr>
              <p:cNvPr id="61" name="手繪多邊形 36">
                <a:extLst>
                  <a:ext uri="{FF2B5EF4-FFF2-40B4-BE49-F238E27FC236}">
                    <a16:creationId xmlns:a16="http://schemas.microsoft.com/office/drawing/2014/main" id="{88124D4B-7954-43A1-9E9D-84ECAB4C7F0A}"/>
                  </a:ext>
                </a:extLst>
              </p:cNvPr>
              <p:cNvSpPr/>
              <p:nvPr/>
            </p:nvSpPr>
            <p:spPr>
              <a:xfrm>
                <a:off x="9231499" y="5378747"/>
                <a:ext cx="1486800" cy="432000"/>
              </a:xfrm>
              <a:custGeom>
                <a:avLst/>
                <a:gdLst>
                  <a:gd name="connsiteX0" fmla="*/ 260018 w 2721031"/>
                  <a:gd name="connsiteY0" fmla="*/ 0 h 575460"/>
                  <a:gd name="connsiteX1" fmla="*/ 287730 w 2721031"/>
                  <a:gd name="connsiteY1" fmla="*/ 0 h 575460"/>
                  <a:gd name="connsiteX2" fmla="*/ 343970 w 2721031"/>
                  <a:gd name="connsiteY2" fmla="*/ 0 h 575460"/>
                  <a:gd name="connsiteX3" fmla="*/ 444601 w 2721031"/>
                  <a:gd name="connsiteY3" fmla="*/ 0 h 575460"/>
                  <a:gd name="connsiteX4" fmla="*/ 2244034 w 2721031"/>
                  <a:gd name="connsiteY4" fmla="*/ 0 h 575460"/>
                  <a:gd name="connsiteX5" fmla="*/ 2359473 w 2721031"/>
                  <a:gd name="connsiteY5" fmla="*/ 0 h 575460"/>
                  <a:gd name="connsiteX6" fmla="*/ 2403377 w 2721031"/>
                  <a:gd name="connsiteY6" fmla="*/ 0 h 575460"/>
                  <a:gd name="connsiteX7" fmla="*/ 2433301 w 2721031"/>
                  <a:gd name="connsiteY7" fmla="*/ 0 h 575460"/>
                  <a:gd name="connsiteX8" fmla="*/ 2721031 w 2721031"/>
                  <a:gd name="connsiteY8" fmla="*/ 287730 h 575460"/>
                  <a:gd name="connsiteX9" fmla="*/ 2433301 w 2721031"/>
                  <a:gd name="connsiteY9" fmla="*/ 575460 h 575460"/>
                  <a:gd name="connsiteX10" fmla="*/ 2403377 w 2721031"/>
                  <a:gd name="connsiteY10" fmla="*/ 575460 h 575460"/>
                  <a:gd name="connsiteX11" fmla="*/ 444601 w 2721031"/>
                  <a:gd name="connsiteY11" fmla="*/ 575460 h 575460"/>
                  <a:gd name="connsiteX12" fmla="*/ 287730 w 2721031"/>
                  <a:gd name="connsiteY12" fmla="*/ 575460 h 575460"/>
                  <a:gd name="connsiteX13" fmla="*/ 260018 w 2721031"/>
                  <a:gd name="connsiteY13" fmla="*/ 575460 h 575460"/>
                  <a:gd name="connsiteX14" fmla="*/ 260018 w 2721031"/>
                  <a:gd name="connsiteY14" fmla="*/ 572667 h 575460"/>
                  <a:gd name="connsiteX15" fmla="*/ 229742 w 2721031"/>
                  <a:gd name="connsiteY15" fmla="*/ 569615 h 575460"/>
                  <a:gd name="connsiteX16" fmla="*/ 0 w 2721031"/>
                  <a:gd name="connsiteY16" fmla="*/ 287730 h 575460"/>
                  <a:gd name="connsiteX17" fmla="*/ 229742 w 2721031"/>
                  <a:gd name="connsiteY17" fmla="*/ 5846 h 575460"/>
                  <a:gd name="connsiteX18" fmla="*/ 260018 w 2721031"/>
                  <a:gd name="connsiteY18" fmla="*/ 2794 h 57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21031" h="575460">
                    <a:moveTo>
                      <a:pt x="260018" y="0"/>
                    </a:moveTo>
                    <a:lnTo>
                      <a:pt x="287730" y="0"/>
                    </a:lnTo>
                    <a:lnTo>
                      <a:pt x="343970" y="0"/>
                    </a:lnTo>
                    <a:lnTo>
                      <a:pt x="444601" y="0"/>
                    </a:lnTo>
                    <a:lnTo>
                      <a:pt x="2244034" y="0"/>
                    </a:lnTo>
                    <a:lnTo>
                      <a:pt x="2359473" y="0"/>
                    </a:lnTo>
                    <a:lnTo>
                      <a:pt x="2403377" y="0"/>
                    </a:lnTo>
                    <a:lnTo>
                      <a:pt x="2433301" y="0"/>
                    </a:lnTo>
                    <a:cubicBezTo>
                      <a:pt x="2592210" y="0"/>
                      <a:pt x="2721031" y="128821"/>
                      <a:pt x="2721031" y="287730"/>
                    </a:cubicBezTo>
                    <a:cubicBezTo>
                      <a:pt x="2721031" y="446639"/>
                      <a:pt x="2592210" y="575460"/>
                      <a:pt x="2433301" y="575460"/>
                    </a:cubicBezTo>
                    <a:lnTo>
                      <a:pt x="2403377" y="575460"/>
                    </a:lnTo>
                    <a:lnTo>
                      <a:pt x="444601" y="575460"/>
                    </a:lnTo>
                    <a:lnTo>
                      <a:pt x="287730" y="575460"/>
                    </a:lnTo>
                    <a:lnTo>
                      <a:pt x="260018" y="575460"/>
                    </a:lnTo>
                    <a:lnTo>
                      <a:pt x="260018" y="572667"/>
                    </a:lnTo>
                    <a:lnTo>
                      <a:pt x="229742" y="569615"/>
                    </a:lnTo>
                    <a:cubicBezTo>
                      <a:pt x="98628" y="542785"/>
                      <a:pt x="0" y="426776"/>
                      <a:pt x="0" y="287730"/>
                    </a:cubicBezTo>
                    <a:cubicBezTo>
                      <a:pt x="0" y="148685"/>
                      <a:pt x="98628" y="32676"/>
                      <a:pt x="229742" y="5846"/>
                    </a:cubicBezTo>
                    <a:lnTo>
                      <a:pt x="260018" y="279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TW" sz="1800" b="1" dirty="0">
                    <a:solidFill>
                      <a:schemeClr val="tx1"/>
                    </a:solidFill>
                    <a:latin typeface="Calibri"/>
                    <a:ea typeface="微軟正黑體" panose="020B0604030504040204" pitchFamily="34" charset="-120"/>
                  </a:rPr>
                  <a:t>SSE: 601231</a:t>
                </a:r>
              </a:p>
            </p:txBody>
          </p:sp>
          <p:pic>
            <p:nvPicPr>
              <p:cNvPr id="63" name="圖片 47">
                <a:extLst>
                  <a:ext uri="{FF2B5EF4-FFF2-40B4-BE49-F238E27FC236}">
                    <a16:creationId xmlns:a16="http://schemas.microsoft.com/office/drawing/2014/main" id="{F5269653-64D7-4C46-9F5F-2091DF64A2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373"/>
              <a:stretch/>
            </p:blipFill>
            <p:spPr>
              <a:xfrm>
                <a:off x="9430302" y="4742347"/>
                <a:ext cx="1089194" cy="451104"/>
              </a:xfrm>
              <a:prstGeom prst="rect">
                <a:avLst/>
              </a:prstGeom>
            </p:spPr>
          </p:pic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407C5C02-63D4-44A7-A9C8-CBE0491BA654}"/>
                </a:ext>
              </a:extLst>
            </p:cNvPr>
            <p:cNvGrpSpPr/>
            <p:nvPr/>
          </p:nvGrpSpPr>
          <p:grpSpPr>
            <a:xfrm>
              <a:off x="7579804" y="2496133"/>
              <a:ext cx="1486800" cy="1198331"/>
              <a:chOff x="9237513" y="2460037"/>
              <a:chExt cx="1486800" cy="1198331"/>
            </a:xfrm>
          </p:grpSpPr>
          <p:pic>
            <p:nvPicPr>
              <p:cNvPr id="59" name="圖片 44">
                <a:extLst>
                  <a:ext uri="{FF2B5EF4-FFF2-40B4-BE49-F238E27FC236}">
                    <a16:creationId xmlns:a16="http://schemas.microsoft.com/office/drawing/2014/main" id="{F49B1EBD-9565-4FC9-B268-965C764C2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39537" y="2460037"/>
                <a:ext cx="682752" cy="682752"/>
              </a:xfrm>
              <a:prstGeom prst="rect">
                <a:avLst/>
              </a:prstGeom>
            </p:spPr>
          </p:pic>
          <p:sp>
            <p:nvSpPr>
              <p:cNvPr id="60" name="手繪多邊形 36">
                <a:extLst>
                  <a:ext uri="{FF2B5EF4-FFF2-40B4-BE49-F238E27FC236}">
                    <a16:creationId xmlns:a16="http://schemas.microsoft.com/office/drawing/2014/main" id="{FFCC3F8C-63FB-4E4E-A562-49DB91CFCC21}"/>
                  </a:ext>
                </a:extLst>
              </p:cNvPr>
              <p:cNvSpPr/>
              <p:nvPr/>
            </p:nvSpPr>
            <p:spPr>
              <a:xfrm>
                <a:off x="9237513" y="3226368"/>
                <a:ext cx="1486800" cy="432000"/>
              </a:xfrm>
              <a:custGeom>
                <a:avLst/>
                <a:gdLst>
                  <a:gd name="connsiteX0" fmla="*/ 260018 w 2721031"/>
                  <a:gd name="connsiteY0" fmla="*/ 0 h 575460"/>
                  <a:gd name="connsiteX1" fmla="*/ 287730 w 2721031"/>
                  <a:gd name="connsiteY1" fmla="*/ 0 h 575460"/>
                  <a:gd name="connsiteX2" fmla="*/ 343970 w 2721031"/>
                  <a:gd name="connsiteY2" fmla="*/ 0 h 575460"/>
                  <a:gd name="connsiteX3" fmla="*/ 444601 w 2721031"/>
                  <a:gd name="connsiteY3" fmla="*/ 0 h 575460"/>
                  <a:gd name="connsiteX4" fmla="*/ 2244034 w 2721031"/>
                  <a:gd name="connsiteY4" fmla="*/ 0 h 575460"/>
                  <a:gd name="connsiteX5" fmla="*/ 2359473 w 2721031"/>
                  <a:gd name="connsiteY5" fmla="*/ 0 h 575460"/>
                  <a:gd name="connsiteX6" fmla="*/ 2403377 w 2721031"/>
                  <a:gd name="connsiteY6" fmla="*/ 0 h 575460"/>
                  <a:gd name="connsiteX7" fmla="*/ 2433301 w 2721031"/>
                  <a:gd name="connsiteY7" fmla="*/ 0 h 575460"/>
                  <a:gd name="connsiteX8" fmla="*/ 2721031 w 2721031"/>
                  <a:gd name="connsiteY8" fmla="*/ 287730 h 575460"/>
                  <a:gd name="connsiteX9" fmla="*/ 2433301 w 2721031"/>
                  <a:gd name="connsiteY9" fmla="*/ 575460 h 575460"/>
                  <a:gd name="connsiteX10" fmla="*/ 2403377 w 2721031"/>
                  <a:gd name="connsiteY10" fmla="*/ 575460 h 575460"/>
                  <a:gd name="connsiteX11" fmla="*/ 444601 w 2721031"/>
                  <a:gd name="connsiteY11" fmla="*/ 575460 h 575460"/>
                  <a:gd name="connsiteX12" fmla="*/ 287730 w 2721031"/>
                  <a:gd name="connsiteY12" fmla="*/ 575460 h 575460"/>
                  <a:gd name="connsiteX13" fmla="*/ 260018 w 2721031"/>
                  <a:gd name="connsiteY13" fmla="*/ 575460 h 575460"/>
                  <a:gd name="connsiteX14" fmla="*/ 260018 w 2721031"/>
                  <a:gd name="connsiteY14" fmla="*/ 572667 h 575460"/>
                  <a:gd name="connsiteX15" fmla="*/ 229742 w 2721031"/>
                  <a:gd name="connsiteY15" fmla="*/ 569615 h 575460"/>
                  <a:gd name="connsiteX16" fmla="*/ 0 w 2721031"/>
                  <a:gd name="connsiteY16" fmla="*/ 287730 h 575460"/>
                  <a:gd name="connsiteX17" fmla="*/ 229742 w 2721031"/>
                  <a:gd name="connsiteY17" fmla="*/ 5846 h 575460"/>
                  <a:gd name="connsiteX18" fmla="*/ 260018 w 2721031"/>
                  <a:gd name="connsiteY18" fmla="*/ 2794 h 57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21031" h="575460">
                    <a:moveTo>
                      <a:pt x="260018" y="0"/>
                    </a:moveTo>
                    <a:lnTo>
                      <a:pt x="287730" y="0"/>
                    </a:lnTo>
                    <a:lnTo>
                      <a:pt x="343970" y="0"/>
                    </a:lnTo>
                    <a:lnTo>
                      <a:pt x="444601" y="0"/>
                    </a:lnTo>
                    <a:lnTo>
                      <a:pt x="2244034" y="0"/>
                    </a:lnTo>
                    <a:lnTo>
                      <a:pt x="2359473" y="0"/>
                    </a:lnTo>
                    <a:lnTo>
                      <a:pt x="2403377" y="0"/>
                    </a:lnTo>
                    <a:lnTo>
                      <a:pt x="2433301" y="0"/>
                    </a:lnTo>
                    <a:cubicBezTo>
                      <a:pt x="2592210" y="0"/>
                      <a:pt x="2721031" y="128821"/>
                      <a:pt x="2721031" y="287730"/>
                    </a:cubicBezTo>
                    <a:cubicBezTo>
                      <a:pt x="2721031" y="446639"/>
                      <a:pt x="2592210" y="575460"/>
                      <a:pt x="2433301" y="575460"/>
                    </a:cubicBezTo>
                    <a:lnTo>
                      <a:pt x="2403377" y="575460"/>
                    </a:lnTo>
                    <a:lnTo>
                      <a:pt x="444601" y="575460"/>
                    </a:lnTo>
                    <a:lnTo>
                      <a:pt x="287730" y="575460"/>
                    </a:lnTo>
                    <a:lnTo>
                      <a:pt x="260018" y="575460"/>
                    </a:lnTo>
                    <a:lnTo>
                      <a:pt x="260018" y="572667"/>
                    </a:lnTo>
                    <a:lnTo>
                      <a:pt x="229742" y="569615"/>
                    </a:lnTo>
                    <a:cubicBezTo>
                      <a:pt x="98628" y="542785"/>
                      <a:pt x="0" y="426776"/>
                      <a:pt x="0" y="287730"/>
                    </a:cubicBezTo>
                    <a:cubicBezTo>
                      <a:pt x="0" y="148685"/>
                      <a:pt x="98628" y="32676"/>
                      <a:pt x="229742" y="5846"/>
                    </a:cubicBezTo>
                    <a:lnTo>
                      <a:pt x="260018" y="2794"/>
                    </a:lnTo>
                    <a:close/>
                  </a:path>
                </a:pathLst>
              </a:custGeom>
              <a:solidFill>
                <a:srgbClr val="D4E1F9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>
                    <a:solidFill>
                      <a:schemeClr val="tx1"/>
                    </a:solidFill>
                    <a:latin typeface="Calibri"/>
                    <a:ea typeface="微軟正黑體" panose="020B0604030504040204" pitchFamily="34" charset="-120"/>
                  </a:rPr>
                  <a:t>日月光封裝測試</a:t>
                </a:r>
                <a:endParaRPr kumimoji="1" lang="zh-TW" altLang="en-US" sz="14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86150F30-E393-4BA5-8976-5A9CDD4807D8}"/>
                </a:ext>
              </a:extLst>
            </p:cNvPr>
            <p:cNvGrpSpPr/>
            <p:nvPr/>
          </p:nvGrpSpPr>
          <p:grpSpPr>
            <a:xfrm>
              <a:off x="9607872" y="2650028"/>
              <a:ext cx="1486800" cy="1048293"/>
              <a:chOff x="11009103" y="2613932"/>
              <a:chExt cx="1486800" cy="1048293"/>
            </a:xfrm>
          </p:grpSpPr>
          <p:pic>
            <p:nvPicPr>
              <p:cNvPr id="57" name="圖片 56">
                <a:extLst>
                  <a:ext uri="{FF2B5EF4-FFF2-40B4-BE49-F238E27FC236}">
                    <a16:creationId xmlns:a16="http://schemas.microsoft.com/office/drawing/2014/main" id="{930F558C-802E-4A5E-9F1D-C70586B18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93623" y="2613932"/>
                <a:ext cx="1292352" cy="451104"/>
              </a:xfrm>
              <a:prstGeom prst="rect">
                <a:avLst/>
              </a:prstGeom>
            </p:spPr>
          </p:pic>
          <p:sp>
            <p:nvSpPr>
              <p:cNvPr id="58" name="手繪多邊形 36">
                <a:extLst>
                  <a:ext uri="{FF2B5EF4-FFF2-40B4-BE49-F238E27FC236}">
                    <a16:creationId xmlns:a16="http://schemas.microsoft.com/office/drawing/2014/main" id="{CC9BEE97-E27C-488E-B095-5FE21E3C8867}"/>
                  </a:ext>
                </a:extLst>
              </p:cNvPr>
              <p:cNvSpPr/>
              <p:nvPr/>
            </p:nvSpPr>
            <p:spPr>
              <a:xfrm>
                <a:off x="11009103" y="3230225"/>
                <a:ext cx="1486800" cy="432000"/>
              </a:xfrm>
              <a:custGeom>
                <a:avLst/>
                <a:gdLst>
                  <a:gd name="connsiteX0" fmla="*/ 260018 w 2721031"/>
                  <a:gd name="connsiteY0" fmla="*/ 0 h 575460"/>
                  <a:gd name="connsiteX1" fmla="*/ 287730 w 2721031"/>
                  <a:gd name="connsiteY1" fmla="*/ 0 h 575460"/>
                  <a:gd name="connsiteX2" fmla="*/ 343970 w 2721031"/>
                  <a:gd name="connsiteY2" fmla="*/ 0 h 575460"/>
                  <a:gd name="connsiteX3" fmla="*/ 444601 w 2721031"/>
                  <a:gd name="connsiteY3" fmla="*/ 0 h 575460"/>
                  <a:gd name="connsiteX4" fmla="*/ 2244034 w 2721031"/>
                  <a:gd name="connsiteY4" fmla="*/ 0 h 575460"/>
                  <a:gd name="connsiteX5" fmla="*/ 2359473 w 2721031"/>
                  <a:gd name="connsiteY5" fmla="*/ 0 h 575460"/>
                  <a:gd name="connsiteX6" fmla="*/ 2403377 w 2721031"/>
                  <a:gd name="connsiteY6" fmla="*/ 0 h 575460"/>
                  <a:gd name="connsiteX7" fmla="*/ 2433301 w 2721031"/>
                  <a:gd name="connsiteY7" fmla="*/ 0 h 575460"/>
                  <a:gd name="connsiteX8" fmla="*/ 2721031 w 2721031"/>
                  <a:gd name="connsiteY8" fmla="*/ 287730 h 575460"/>
                  <a:gd name="connsiteX9" fmla="*/ 2433301 w 2721031"/>
                  <a:gd name="connsiteY9" fmla="*/ 575460 h 575460"/>
                  <a:gd name="connsiteX10" fmla="*/ 2403377 w 2721031"/>
                  <a:gd name="connsiteY10" fmla="*/ 575460 h 575460"/>
                  <a:gd name="connsiteX11" fmla="*/ 444601 w 2721031"/>
                  <a:gd name="connsiteY11" fmla="*/ 575460 h 575460"/>
                  <a:gd name="connsiteX12" fmla="*/ 287730 w 2721031"/>
                  <a:gd name="connsiteY12" fmla="*/ 575460 h 575460"/>
                  <a:gd name="connsiteX13" fmla="*/ 260018 w 2721031"/>
                  <a:gd name="connsiteY13" fmla="*/ 575460 h 575460"/>
                  <a:gd name="connsiteX14" fmla="*/ 260018 w 2721031"/>
                  <a:gd name="connsiteY14" fmla="*/ 572667 h 575460"/>
                  <a:gd name="connsiteX15" fmla="*/ 229742 w 2721031"/>
                  <a:gd name="connsiteY15" fmla="*/ 569615 h 575460"/>
                  <a:gd name="connsiteX16" fmla="*/ 0 w 2721031"/>
                  <a:gd name="connsiteY16" fmla="*/ 287730 h 575460"/>
                  <a:gd name="connsiteX17" fmla="*/ 229742 w 2721031"/>
                  <a:gd name="connsiteY17" fmla="*/ 5846 h 575460"/>
                  <a:gd name="connsiteX18" fmla="*/ 260018 w 2721031"/>
                  <a:gd name="connsiteY18" fmla="*/ 2794 h 57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21031" h="575460">
                    <a:moveTo>
                      <a:pt x="260018" y="0"/>
                    </a:moveTo>
                    <a:lnTo>
                      <a:pt x="287730" y="0"/>
                    </a:lnTo>
                    <a:lnTo>
                      <a:pt x="343970" y="0"/>
                    </a:lnTo>
                    <a:lnTo>
                      <a:pt x="444601" y="0"/>
                    </a:lnTo>
                    <a:lnTo>
                      <a:pt x="2244034" y="0"/>
                    </a:lnTo>
                    <a:lnTo>
                      <a:pt x="2359473" y="0"/>
                    </a:lnTo>
                    <a:lnTo>
                      <a:pt x="2403377" y="0"/>
                    </a:lnTo>
                    <a:lnTo>
                      <a:pt x="2433301" y="0"/>
                    </a:lnTo>
                    <a:cubicBezTo>
                      <a:pt x="2592210" y="0"/>
                      <a:pt x="2721031" y="128821"/>
                      <a:pt x="2721031" y="287730"/>
                    </a:cubicBezTo>
                    <a:cubicBezTo>
                      <a:pt x="2721031" y="446639"/>
                      <a:pt x="2592210" y="575460"/>
                      <a:pt x="2433301" y="575460"/>
                    </a:cubicBezTo>
                    <a:lnTo>
                      <a:pt x="2403377" y="575460"/>
                    </a:lnTo>
                    <a:lnTo>
                      <a:pt x="444601" y="575460"/>
                    </a:lnTo>
                    <a:lnTo>
                      <a:pt x="287730" y="575460"/>
                    </a:lnTo>
                    <a:lnTo>
                      <a:pt x="260018" y="575460"/>
                    </a:lnTo>
                    <a:lnTo>
                      <a:pt x="260018" y="572667"/>
                    </a:lnTo>
                    <a:lnTo>
                      <a:pt x="229742" y="569615"/>
                    </a:lnTo>
                    <a:cubicBezTo>
                      <a:pt x="98628" y="542785"/>
                      <a:pt x="0" y="426776"/>
                      <a:pt x="0" y="287730"/>
                    </a:cubicBezTo>
                    <a:cubicBezTo>
                      <a:pt x="0" y="148685"/>
                      <a:pt x="98628" y="32676"/>
                      <a:pt x="229742" y="5846"/>
                    </a:cubicBezTo>
                    <a:lnTo>
                      <a:pt x="260018" y="2794"/>
                    </a:lnTo>
                    <a:close/>
                  </a:path>
                </a:pathLst>
              </a:custGeom>
              <a:solidFill>
                <a:srgbClr val="D4E1F9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TW" altLang="en-US" sz="1400" b="1">
                    <a:solidFill>
                      <a:schemeClr val="tx1"/>
                    </a:solidFill>
                    <a:latin typeface="Calibri"/>
                    <a:ea typeface="微軟正黑體" panose="020B0604030504040204" pitchFamily="34" charset="-120"/>
                  </a:rPr>
                  <a:t>矽品精密工業</a:t>
                </a:r>
                <a:endParaRPr kumimoji="1" lang="zh-TW" altLang="en-US" sz="14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27A79ADA-DB55-4932-B4EA-92778A7C3A79}"/>
                </a:ext>
              </a:extLst>
            </p:cNvPr>
            <p:cNvGrpSpPr/>
            <p:nvPr/>
          </p:nvGrpSpPr>
          <p:grpSpPr>
            <a:xfrm>
              <a:off x="2912371" y="4059953"/>
              <a:ext cx="3336353" cy="1528012"/>
              <a:chOff x="831712" y="2281869"/>
              <a:chExt cx="3336353" cy="1528012"/>
            </a:xfrm>
          </p:grpSpPr>
          <p:sp>
            <p:nvSpPr>
              <p:cNvPr id="53" name="Delay 8">
                <a:extLst>
                  <a:ext uri="{FF2B5EF4-FFF2-40B4-BE49-F238E27FC236}">
                    <a16:creationId xmlns:a16="http://schemas.microsoft.com/office/drawing/2014/main" id="{B676FD4B-9605-4DB7-BA4B-CC076B93C436}"/>
                  </a:ext>
                </a:extLst>
              </p:cNvPr>
              <p:cNvSpPr/>
              <p:nvPr/>
            </p:nvSpPr>
            <p:spPr>
              <a:xfrm>
                <a:off x="1081967" y="2281869"/>
                <a:ext cx="2778181" cy="575460"/>
              </a:xfrm>
              <a:custGeom>
                <a:avLst/>
                <a:gdLst/>
                <a:ahLst/>
                <a:cxnLst/>
                <a:rect l="l" t="t" r="r" b="b"/>
                <a:pathLst>
                  <a:path w="2778181" h="575460">
                    <a:moveTo>
                      <a:pt x="287730" y="0"/>
                    </a:moveTo>
                    <a:lnTo>
                      <a:pt x="343970" y="0"/>
                    </a:lnTo>
                    <a:lnTo>
                      <a:pt x="575460" y="0"/>
                    </a:lnTo>
                    <a:lnTo>
                      <a:pt x="2202721" y="0"/>
                    </a:lnTo>
                    <a:lnTo>
                      <a:pt x="2416623" y="0"/>
                    </a:lnTo>
                    <a:lnTo>
                      <a:pt x="2490451" y="0"/>
                    </a:lnTo>
                    <a:cubicBezTo>
                      <a:pt x="2649360" y="0"/>
                      <a:pt x="2778181" y="128821"/>
                      <a:pt x="2778181" y="287730"/>
                    </a:cubicBezTo>
                    <a:cubicBezTo>
                      <a:pt x="2778181" y="446639"/>
                      <a:pt x="2649360" y="575460"/>
                      <a:pt x="2490451" y="575460"/>
                    </a:cubicBezTo>
                    <a:lnTo>
                      <a:pt x="2202721" y="575459"/>
                    </a:lnTo>
                    <a:lnTo>
                      <a:pt x="575460" y="575459"/>
                    </a:lnTo>
                    <a:lnTo>
                      <a:pt x="287730" y="575460"/>
                    </a:lnTo>
                    <a:cubicBezTo>
                      <a:pt x="128821" y="575460"/>
                      <a:pt x="0" y="446639"/>
                      <a:pt x="0" y="287730"/>
                    </a:cubicBezTo>
                    <a:cubicBezTo>
                      <a:pt x="0" y="128821"/>
                      <a:pt x="128821" y="0"/>
                      <a:pt x="287730" y="0"/>
                    </a:cubicBezTo>
                    <a:close/>
                  </a:path>
                </a:pathLst>
              </a:custGeom>
              <a:solidFill>
                <a:srgbClr val="F0820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(3711 TT / ASXUS)</a:t>
                </a:r>
              </a:p>
            </p:txBody>
          </p:sp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C6415463-DA85-4E69-89E4-C12E5BB27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712" y="3025051"/>
                <a:ext cx="3336353" cy="784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/>
              <a:lstStyle>
                <a:defPPr>
                  <a:defRPr lang="en-US"/>
                </a:defPPr>
                <a:lvl1pPr marL="252000" indent="-252000">
                  <a:spcBef>
                    <a:spcPts val="600"/>
                  </a:spcBef>
                  <a:buClr>
                    <a:schemeClr val="tx2"/>
                  </a:buClr>
                  <a:buSzPct val="120000"/>
                  <a:buFont typeface="Arial" panose="020B0604020202020204" pitchFamily="34" charset="0"/>
                  <a:buChar char="•"/>
                  <a:defRPr sz="2000"/>
                </a:lvl1pPr>
                <a:lvl2pPr marL="569913" indent="-304800">
                  <a:lnSpc>
                    <a:spcPct val="120000"/>
                  </a:lnSpc>
                  <a:spcBef>
                    <a:spcPts val="0"/>
                  </a:spcBef>
                  <a:buFontTx/>
                  <a:buBlip>
                    <a:blip r:embed="rId5"/>
                  </a:buBlip>
                  <a:tabLst>
                    <a:tab pos="447675" algn="l"/>
                  </a:tabLst>
                  <a:defRPr sz="2400" baseline="0">
                    <a:latin typeface="Calibri Light"/>
                    <a:ea typeface="微軟正黑體" panose="020B0604030504040204" pitchFamily="34" charset="-120"/>
                  </a:defRPr>
                </a:lvl2pPr>
                <a:lvl3pPr marL="842963" indent="-268288">
                  <a:lnSpc>
                    <a:spcPct val="120000"/>
                  </a:lnSpc>
                  <a:spcBef>
                    <a:spcPts val="750"/>
                  </a:spcBef>
                  <a:buClr>
                    <a:schemeClr val="tx2"/>
                  </a:buClr>
                  <a:buFont typeface="Heiti TC Light"/>
                  <a:buChar char="»"/>
                  <a:defRPr sz="2000" baseline="0">
                    <a:latin typeface="Calibri Light"/>
                    <a:ea typeface="微軟正黑體" panose="020B0604030504040204" pitchFamily="34" charset="-120"/>
                  </a:defRPr>
                </a:lvl3pPr>
                <a:lvl4pPr marL="1870537" indent="-267220">
                  <a:lnSpc>
                    <a:spcPts val="2800"/>
                  </a:lnSpc>
                  <a:spcBef>
                    <a:spcPct val="20000"/>
                  </a:spcBef>
                  <a:buFont typeface="Arial"/>
                  <a:buChar char="–"/>
                  <a:defRPr sz="2000">
                    <a:latin typeface="Calibri Light"/>
                  </a:defRPr>
                </a:lvl4pPr>
                <a:lvl5pPr marL="2404974" indent="-267220">
                  <a:lnSpc>
                    <a:spcPts val="2800"/>
                  </a:lnSpc>
                  <a:spcBef>
                    <a:spcPct val="20000"/>
                  </a:spcBef>
                  <a:buFont typeface="Heiti TC Light"/>
                  <a:buChar char="–"/>
                  <a:defRPr sz="2000">
                    <a:latin typeface="Calibri Light"/>
                  </a:defRPr>
                </a:lvl5pPr>
                <a:lvl6pPr marL="2939414" indent="-267220">
                  <a:spcBef>
                    <a:spcPct val="20000"/>
                  </a:spcBef>
                  <a:buFont typeface="Arial"/>
                  <a:buChar char="•"/>
                  <a:defRPr sz="2300"/>
                </a:lvl6pPr>
                <a:lvl7pPr marL="3473853" indent="-267220">
                  <a:spcBef>
                    <a:spcPct val="20000"/>
                  </a:spcBef>
                  <a:buFont typeface="Arial"/>
                  <a:buChar char="•"/>
                  <a:defRPr sz="2300"/>
                </a:lvl7pPr>
                <a:lvl8pPr marL="4008292" indent="-267220">
                  <a:spcBef>
                    <a:spcPct val="20000"/>
                  </a:spcBef>
                  <a:buFont typeface="Arial"/>
                  <a:buChar char="•"/>
                  <a:defRPr sz="2300"/>
                </a:lvl8pPr>
                <a:lvl9pPr marL="4542731" indent="-267220">
                  <a:spcBef>
                    <a:spcPct val="20000"/>
                  </a:spcBef>
                  <a:buFont typeface="Arial"/>
                  <a:buChar char="•"/>
                  <a:defRPr sz="2300"/>
                </a:lvl9pPr>
              </a:lstStyle>
              <a:p>
                <a:pPr>
                  <a:buClr>
                    <a:srgbClr val="235FCD"/>
                  </a:buClr>
                </a:pPr>
                <a:r>
                  <a:rPr lang="en-US" altLang="zh-TW" b="1" dirty="0"/>
                  <a:t>2021</a:t>
                </a:r>
                <a:r>
                  <a:rPr lang="zh-CN" altLang="en-US" b="1" dirty="0"/>
                  <a:t>年營收</a:t>
                </a:r>
                <a:r>
                  <a:rPr lang="en-US" altLang="zh-TW" b="1" dirty="0"/>
                  <a:t> : US$20.5B</a:t>
                </a:r>
              </a:p>
              <a:p>
                <a:pPr>
                  <a:buClr>
                    <a:srgbClr val="235FCD"/>
                  </a:buClr>
                </a:pPr>
                <a:r>
                  <a:rPr lang="zh-CN" altLang="en-US" b="1" dirty="0"/>
                  <a:t>員工人數</a:t>
                </a:r>
                <a:r>
                  <a:rPr lang="zh-TW" altLang="en-US" b="1" dirty="0"/>
                  <a:t> </a:t>
                </a:r>
                <a:r>
                  <a:rPr lang="en-US" altLang="zh-TW" b="1" dirty="0"/>
                  <a:t>: 95,000+</a:t>
                </a:r>
              </a:p>
            </p:txBody>
          </p:sp>
        </p:grp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57E5A9E6-E1D2-477F-B41D-BED1DB77F993}"/>
                </a:ext>
              </a:extLst>
            </p:cNvPr>
            <p:cNvSpPr txBox="1">
              <a:spLocks/>
            </p:cNvSpPr>
            <p:nvPr/>
          </p:nvSpPr>
          <p:spPr>
            <a:xfrm>
              <a:off x="7886020" y="6104875"/>
              <a:ext cx="3187932" cy="74801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/>
            <a:lstStyle>
              <a:defPPr>
                <a:defRPr lang="en-US"/>
              </a:defPPr>
              <a:lvl1pPr algn="ctr">
                <a:defRPr sz="2400"/>
              </a:lvl1pPr>
              <a:lvl2pPr marL="569913" indent="-304800" algn="l" defTabSz="534439" rtl="0" eaLnBrk="1" latinLnBrk="0" hangingPunct="1">
                <a:lnSpc>
                  <a:spcPct val="120000"/>
                </a:lnSpc>
                <a:spcBef>
                  <a:spcPts val="0"/>
                </a:spcBef>
                <a:buFontTx/>
                <a:buBlip>
                  <a:blip r:embed="rId5"/>
                </a:buBlip>
                <a:tabLst>
                  <a:tab pos="447675" algn="l"/>
                </a:tabLst>
                <a:defRPr sz="2400" kern="1200" baseline="0">
                  <a:solidFill>
                    <a:schemeClr val="tx1"/>
                  </a:solidFill>
                  <a:latin typeface="Calibri Light"/>
                  <a:ea typeface="微軟正黑體" panose="020B0604030504040204" pitchFamily="34" charset="-120"/>
                  <a:cs typeface="+mn-cs"/>
                </a:defRPr>
              </a:lvl2pPr>
              <a:lvl3pPr marL="842963" indent="-268288" algn="l" defTabSz="534439" rtl="0" eaLnBrk="1" latinLnBrk="0" hangingPunct="1">
                <a:lnSpc>
                  <a:spcPct val="120000"/>
                </a:lnSpc>
                <a:spcBef>
                  <a:spcPts val="750"/>
                </a:spcBef>
                <a:buClr>
                  <a:schemeClr val="tx2"/>
                </a:buClr>
                <a:buFont typeface="Heiti TC Light"/>
                <a:buChar char="»"/>
                <a:defRPr sz="2000" kern="1200" baseline="0">
                  <a:solidFill>
                    <a:schemeClr val="tx1"/>
                  </a:solidFill>
                  <a:latin typeface="Calibri Light"/>
                  <a:ea typeface="微軟正黑體" panose="020B0604030504040204" pitchFamily="34" charset="-120"/>
                  <a:cs typeface="+mn-cs"/>
                </a:defRPr>
              </a:lvl3pPr>
              <a:lvl4pPr marL="1870537" indent="-267220" algn="l" defTabSz="534439" rtl="0" eaLnBrk="1" latinLnBrk="0" hangingPunct="1">
                <a:lnSpc>
                  <a:spcPts val="2800"/>
                </a:lnSpc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Calibri Light"/>
                  <a:ea typeface="+mn-ea"/>
                  <a:cs typeface="+mn-cs"/>
                </a:defRPr>
              </a:lvl4pPr>
              <a:lvl5pPr marL="2404974" indent="-267220" algn="l" defTabSz="534439" rtl="0" eaLnBrk="1" latinLnBrk="0" hangingPunct="1">
                <a:lnSpc>
                  <a:spcPts val="2800"/>
                </a:lnSpc>
                <a:spcBef>
                  <a:spcPct val="20000"/>
                </a:spcBef>
                <a:buFont typeface="Heiti TC Light"/>
                <a:buChar char="–"/>
                <a:defRPr sz="2000" kern="1200">
                  <a:solidFill>
                    <a:schemeClr val="tx1"/>
                  </a:solidFill>
                  <a:latin typeface="Calibri Light"/>
                  <a:ea typeface="+mn-ea"/>
                  <a:cs typeface="+mn-cs"/>
                </a:defRPr>
              </a:lvl5pPr>
              <a:lvl6pPr marL="2939414" indent="-267220" algn="l" defTabSz="534439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73853" indent="-267220" algn="l" defTabSz="534439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08292" indent="-267220" algn="l" defTabSz="534439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42731" indent="-267220" algn="l" defTabSz="534439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2000" indent="-252000" algn="l">
                <a:spcBef>
                  <a:spcPts val="600"/>
                </a:spcBef>
                <a:buClr>
                  <a:schemeClr val="accent5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en-US" altLang="zh-CN" sz="2000" dirty="0"/>
                <a:t>2021</a:t>
              </a:r>
              <a:r>
                <a:rPr lang="zh-CN" altLang="en-US" sz="2000" dirty="0"/>
                <a:t>年營收</a:t>
              </a:r>
              <a:r>
                <a:rPr lang="en-US" altLang="zh-TW" sz="2000" dirty="0"/>
                <a:t> : US$8.6B</a:t>
              </a:r>
              <a:endParaRPr lang="zh-TW" altLang="en-US" sz="2000" dirty="0"/>
            </a:p>
            <a:p>
              <a:pPr marL="252000" indent="-252000" algn="l">
                <a:spcBef>
                  <a:spcPts val="600"/>
                </a:spcBef>
                <a:buClr>
                  <a:schemeClr val="accent5"/>
                </a:buClr>
                <a:buSzPct val="120000"/>
                <a:buFont typeface="Arial" panose="020B0604020202020204" pitchFamily="34" charset="0"/>
                <a:buChar char="•"/>
              </a:pPr>
              <a:r>
                <a:rPr lang="zh-CN" altLang="en-US" sz="2000" dirty="0"/>
                <a:t>員工人數</a:t>
              </a:r>
              <a:r>
                <a:rPr lang="zh-TW" altLang="en-US" sz="2000" dirty="0"/>
                <a:t> </a:t>
              </a:r>
              <a:r>
                <a:rPr lang="en-US" altLang="zh-TW" sz="2000" dirty="0"/>
                <a:t>: 24,000+</a:t>
              </a:r>
            </a:p>
          </p:txBody>
        </p:sp>
        <p:pic>
          <p:nvPicPr>
            <p:cNvPr id="50" name="圖片 20">
              <a:extLst>
                <a:ext uri="{FF2B5EF4-FFF2-40B4-BE49-F238E27FC236}">
                  <a16:creationId xmlns:a16="http://schemas.microsoft.com/office/drawing/2014/main" id="{DF944D66-2A9B-47B3-AE7D-C896562D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8807" y="3137506"/>
              <a:ext cx="2772000" cy="922447"/>
            </a:xfrm>
            <a:prstGeom prst="rect">
              <a:avLst/>
            </a:prstGeom>
          </p:spPr>
        </p:pic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F18B98D-E1B0-4A31-940A-E791FA26033A}"/>
                </a:ext>
              </a:extLst>
            </p:cNvPr>
            <p:cNvSpPr/>
            <p:nvPr/>
          </p:nvSpPr>
          <p:spPr>
            <a:xfrm>
              <a:off x="6775102" y="1767734"/>
              <a:ext cx="504000" cy="2592000"/>
            </a:xfrm>
            <a:prstGeom prst="rect">
              <a:avLst/>
            </a:prstGeom>
            <a:solidFill>
              <a:srgbClr val="D4E1F9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芯</a:t>
              </a:r>
            </a:p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片</a:t>
              </a:r>
            </a:p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封</a:t>
              </a:r>
            </a:p>
            <a:p>
              <a:pPr algn="ctr"/>
              <a:r>
                <a:rPr kumimoji="1" lang="zh-CN" altLang="en-US" sz="2000" b="1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裝</a:t>
              </a:r>
            </a:p>
            <a:p>
              <a:pPr algn="ctr"/>
              <a:r>
                <a:rPr kumimoji="1" lang="zh-CN" altLang="en-US" sz="2000" b="1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測</a:t>
              </a:r>
              <a:endParaRPr kumimoji="1" lang="zh-CN" altLang="en-US" sz="2000" b="1" dirty="0">
                <a:solidFill>
                  <a:schemeClr val="tx1"/>
                </a:solidFill>
                <a:latin typeface="Calibri"/>
                <a:ea typeface="微軟正黑體" panose="020B0604030504040204" pitchFamily="34" charset="-120"/>
              </a:endParaRPr>
            </a:p>
            <a:p>
              <a:pPr algn="ctr"/>
              <a:r>
                <a:rPr kumimoji="1" lang="zh-CN" altLang="en-US" sz="2000" b="1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試</a:t>
              </a:r>
              <a:endParaRPr kumimoji="1" lang="zh-TW" altLang="en-US" sz="2000" b="1" dirty="0">
                <a:solidFill>
                  <a:schemeClr val="tx1"/>
                </a:solidFill>
                <a:latin typeface="Calibri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6BE31DD-20EC-4F28-A17D-23069EED1462}"/>
                </a:ext>
              </a:extLst>
            </p:cNvPr>
            <p:cNvSpPr/>
            <p:nvPr/>
          </p:nvSpPr>
          <p:spPr>
            <a:xfrm>
              <a:off x="6782219" y="4355754"/>
              <a:ext cx="504000" cy="270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電</a:t>
              </a:r>
            </a:p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子</a:t>
              </a:r>
            </a:p>
            <a:p>
              <a:pPr algn="ctr"/>
              <a:r>
                <a:rPr kumimoji="1" lang="zh-TW" altLang="en-US" sz="20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製</a:t>
              </a:r>
              <a:endParaRPr kumimoji="1" lang="zh-CN" altLang="en-US" sz="2000" b="1" dirty="0">
                <a:solidFill>
                  <a:schemeClr val="tx1"/>
                </a:solidFill>
                <a:latin typeface="Calibri"/>
                <a:ea typeface="微軟正黑體" panose="020B0604030504040204" pitchFamily="34" charset="-120"/>
              </a:endParaRPr>
            </a:p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造</a:t>
              </a:r>
            </a:p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服</a:t>
              </a:r>
            </a:p>
            <a:p>
              <a:pPr algn="ctr"/>
              <a:r>
                <a:rPr kumimoji="1" lang="zh-CN" altLang="en-US" sz="2000" b="1" dirty="0">
                  <a:solidFill>
                    <a:schemeClr val="tx1"/>
                  </a:solidFill>
                  <a:latin typeface="Calibri"/>
                  <a:ea typeface="微軟正黑體" panose="020B0604030504040204" pitchFamily="34" charset="-120"/>
                </a:rPr>
                <a:t>務</a:t>
              </a:r>
              <a:endParaRPr kumimoji="1" lang="zh-TW" altLang="en-US" sz="2000" b="1" dirty="0">
                <a:solidFill>
                  <a:schemeClr val="tx1"/>
                </a:solidFill>
                <a:latin typeface="Calibri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A492D058-6FEF-4CD8-9BE6-9D4A96D8147F}"/>
              </a:ext>
            </a:extLst>
          </p:cNvPr>
          <p:cNvSpPr/>
          <p:nvPr/>
        </p:nvSpPr>
        <p:spPr>
          <a:xfrm>
            <a:off x="6775102" y="4347681"/>
            <a:ext cx="5085972" cy="2795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22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4">
            <a:extLst>
              <a:ext uri="{FF2B5EF4-FFF2-40B4-BE49-F238E27FC236}">
                <a16:creationId xmlns:a16="http://schemas.microsoft.com/office/drawing/2014/main" id="{A7B48D0C-C273-40AC-808D-732FA96F0177}"/>
              </a:ext>
            </a:extLst>
          </p:cNvPr>
          <p:cNvSpPr>
            <a:spLocks/>
          </p:cNvSpPr>
          <p:nvPr/>
        </p:nvSpPr>
        <p:spPr>
          <a:xfrm>
            <a:off x="788507" y="1839174"/>
            <a:ext cx="4863989" cy="5193128"/>
          </a:xfrm>
          <a:custGeom>
            <a:avLst/>
            <a:gdLst/>
            <a:ahLst/>
            <a:cxnLst/>
            <a:rect l="l" t="t" r="r" b="b"/>
            <a:pathLst>
              <a:path w="9144000" h="7620000">
                <a:moveTo>
                  <a:pt x="9143999" y="7619999"/>
                </a:moveTo>
                <a:lnTo>
                  <a:pt x="0" y="7619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619999"/>
                </a:lnTo>
                <a:close/>
              </a:path>
            </a:pathLst>
          </a:custGeom>
          <a:solidFill>
            <a:srgbClr val="E8EBFA">
              <a:alpha val="69804"/>
            </a:srgbClr>
          </a:solidFill>
        </p:spPr>
        <p:txBody>
          <a:bodyPr wrap="square" lIns="0" tIns="0" rIns="0" bIns="0" rtlCol="0"/>
          <a:lstStyle/>
          <a:p>
            <a:endParaRPr lang="zh-CN" altLang="en-US" sz="2400" dirty="0"/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993BF8BB-ED4C-4305-8002-486CF50800BB}"/>
              </a:ext>
            </a:extLst>
          </p:cNvPr>
          <p:cNvSpPr>
            <a:spLocks/>
          </p:cNvSpPr>
          <p:nvPr/>
        </p:nvSpPr>
        <p:spPr>
          <a:xfrm>
            <a:off x="6123061" y="4421538"/>
            <a:ext cx="7020000" cy="2628000"/>
          </a:xfrm>
          <a:custGeom>
            <a:avLst/>
            <a:gdLst/>
            <a:ahLst/>
            <a:cxnLst/>
            <a:rect l="l" t="t" r="r" b="b"/>
            <a:pathLst>
              <a:path w="9144000" h="7620000">
                <a:moveTo>
                  <a:pt x="9143999" y="7619999"/>
                </a:moveTo>
                <a:lnTo>
                  <a:pt x="0" y="7619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619999"/>
                </a:lnTo>
                <a:close/>
              </a:path>
            </a:pathLst>
          </a:custGeom>
          <a:solidFill>
            <a:srgbClr val="DCDCDC">
              <a:alpha val="69804"/>
            </a:srgbClr>
          </a:solidFill>
        </p:spPr>
        <p:txBody>
          <a:bodyPr wrap="square" lIns="0" tIns="0" rIns="0" bIns="0" rtlCol="0"/>
          <a:lstStyle/>
          <a:p>
            <a:endParaRPr lang="zh-CN" altLang="en-US" sz="2400" dirty="0"/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071C1578-4228-4087-9CC0-3998FD23B8E0}"/>
              </a:ext>
            </a:extLst>
          </p:cNvPr>
          <p:cNvSpPr>
            <a:spLocks/>
          </p:cNvSpPr>
          <p:nvPr/>
        </p:nvSpPr>
        <p:spPr>
          <a:xfrm>
            <a:off x="6110186" y="1823031"/>
            <a:ext cx="7020000" cy="2592000"/>
          </a:xfrm>
          <a:custGeom>
            <a:avLst/>
            <a:gdLst/>
            <a:ahLst/>
            <a:cxnLst/>
            <a:rect l="l" t="t" r="r" b="b"/>
            <a:pathLst>
              <a:path w="9144000" h="7620000">
                <a:moveTo>
                  <a:pt x="9143999" y="7619999"/>
                </a:moveTo>
                <a:lnTo>
                  <a:pt x="0" y="7619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7619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lIns="0" tIns="0" rIns="0" bIns="0" rtlCol="0"/>
          <a:lstStyle/>
          <a:p>
            <a:endParaRPr lang="zh-CN" altLang="en-US" sz="2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0958E8-1209-4F11-94B3-66888A3F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71" y="565062"/>
            <a:ext cx="12716124" cy="793569"/>
          </a:xfrm>
        </p:spPr>
        <p:txBody>
          <a:bodyPr/>
          <a:lstStyle/>
          <a:p>
            <a:r>
              <a:rPr lang="zh-TW" altLang="en-US"/>
              <a:t>環旭電子關聯企業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59E35E9-B2C5-477C-8C7D-E07879366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5691D6FB-68C6-4A2F-8B76-48D0A37F1405}"/>
              </a:ext>
            </a:extLst>
          </p:cNvPr>
          <p:cNvGrpSpPr/>
          <p:nvPr/>
        </p:nvGrpSpPr>
        <p:grpSpPr>
          <a:xfrm>
            <a:off x="6671761" y="2317888"/>
            <a:ext cx="2088000" cy="1612074"/>
            <a:chOff x="6683793" y="1921148"/>
            <a:chExt cx="2088000" cy="1612074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D8A8B64-62AC-4422-BFFE-54B96FED9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302" y="1921148"/>
              <a:ext cx="1188000" cy="834724"/>
            </a:xfrm>
            <a:prstGeom prst="rect">
              <a:avLst/>
            </a:prstGeom>
          </p:spPr>
        </p:pic>
        <p:sp>
          <p:nvSpPr>
            <p:cNvPr id="22" name="Delay 8">
              <a:extLst>
                <a:ext uri="{FF2B5EF4-FFF2-40B4-BE49-F238E27FC236}">
                  <a16:creationId xmlns:a16="http://schemas.microsoft.com/office/drawing/2014/main" id="{9729A6B3-87E0-44AF-BEEA-6410B4776C71}"/>
                </a:ext>
              </a:extLst>
            </p:cNvPr>
            <p:cNvSpPr/>
            <p:nvPr/>
          </p:nvSpPr>
          <p:spPr>
            <a:xfrm>
              <a:off x="6683793" y="2957762"/>
              <a:ext cx="2088000" cy="575460"/>
            </a:xfrm>
            <a:custGeom>
              <a:avLst/>
              <a:gdLst/>
              <a:ahLst/>
              <a:cxnLst/>
              <a:rect l="l" t="t" r="r" b="b"/>
              <a:pathLst>
                <a:path w="2778181" h="575460">
                  <a:moveTo>
                    <a:pt x="287730" y="0"/>
                  </a:moveTo>
                  <a:lnTo>
                    <a:pt x="343970" y="0"/>
                  </a:lnTo>
                  <a:lnTo>
                    <a:pt x="575460" y="0"/>
                  </a:lnTo>
                  <a:lnTo>
                    <a:pt x="2202721" y="0"/>
                  </a:lnTo>
                  <a:lnTo>
                    <a:pt x="2416623" y="0"/>
                  </a:lnTo>
                  <a:lnTo>
                    <a:pt x="2490451" y="0"/>
                  </a:lnTo>
                  <a:cubicBezTo>
                    <a:pt x="2649360" y="0"/>
                    <a:pt x="2778181" y="128821"/>
                    <a:pt x="2778181" y="287730"/>
                  </a:cubicBezTo>
                  <a:cubicBezTo>
                    <a:pt x="2778181" y="446639"/>
                    <a:pt x="2649360" y="575460"/>
                    <a:pt x="2490451" y="575460"/>
                  </a:cubicBezTo>
                  <a:lnTo>
                    <a:pt x="2202721" y="575459"/>
                  </a:lnTo>
                  <a:lnTo>
                    <a:pt x="575460" y="575459"/>
                  </a:lnTo>
                  <a:lnTo>
                    <a:pt x="287730" y="575460"/>
                  </a:lnTo>
                  <a:cubicBezTo>
                    <a:pt x="128821" y="575460"/>
                    <a:pt x="0" y="446639"/>
                    <a:pt x="0" y="287730"/>
                  </a:cubicBezTo>
                  <a:cubicBezTo>
                    <a:pt x="0" y="128821"/>
                    <a:pt x="128821" y="0"/>
                    <a:pt x="287730" y="0"/>
                  </a:cubicBezTo>
                  <a:close/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>
                  <a:solidFill>
                    <a:schemeClr val="tx1"/>
                  </a:solidFill>
                </a:rPr>
                <a:t>法國飛旭電子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Delay 8">
            <a:extLst>
              <a:ext uri="{FF2B5EF4-FFF2-40B4-BE49-F238E27FC236}">
                <a16:creationId xmlns:a16="http://schemas.microsoft.com/office/drawing/2014/main" id="{C77083B1-6911-4CE2-8EFA-25E02D1B129E}"/>
              </a:ext>
            </a:extLst>
          </p:cNvPr>
          <p:cNvSpPr/>
          <p:nvPr/>
        </p:nvSpPr>
        <p:spPr>
          <a:xfrm>
            <a:off x="6671761" y="6077681"/>
            <a:ext cx="1692000" cy="575460"/>
          </a:xfrm>
          <a:custGeom>
            <a:avLst/>
            <a:gdLst/>
            <a:ahLst/>
            <a:cxnLst/>
            <a:rect l="l" t="t" r="r" b="b"/>
            <a:pathLst>
              <a:path w="2778181" h="575460">
                <a:moveTo>
                  <a:pt x="287730" y="0"/>
                </a:moveTo>
                <a:lnTo>
                  <a:pt x="343970" y="0"/>
                </a:lnTo>
                <a:lnTo>
                  <a:pt x="575460" y="0"/>
                </a:lnTo>
                <a:lnTo>
                  <a:pt x="2202721" y="0"/>
                </a:lnTo>
                <a:lnTo>
                  <a:pt x="2416623" y="0"/>
                </a:lnTo>
                <a:lnTo>
                  <a:pt x="2490451" y="0"/>
                </a:lnTo>
                <a:cubicBezTo>
                  <a:pt x="2649360" y="0"/>
                  <a:pt x="2778181" y="128821"/>
                  <a:pt x="2778181" y="287730"/>
                </a:cubicBezTo>
                <a:cubicBezTo>
                  <a:pt x="2778181" y="446639"/>
                  <a:pt x="2649360" y="575460"/>
                  <a:pt x="2490451" y="575460"/>
                </a:cubicBezTo>
                <a:lnTo>
                  <a:pt x="2202721" y="575459"/>
                </a:lnTo>
                <a:lnTo>
                  <a:pt x="575460" y="575459"/>
                </a:lnTo>
                <a:lnTo>
                  <a:pt x="287730" y="575460"/>
                </a:lnTo>
                <a:cubicBezTo>
                  <a:pt x="128821" y="575460"/>
                  <a:pt x="0" y="446639"/>
                  <a:pt x="0" y="287730"/>
                </a:cubicBezTo>
                <a:cubicBezTo>
                  <a:pt x="0" y="128821"/>
                  <a:pt x="128821" y="0"/>
                  <a:pt x="28773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tx1"/>
                </a:solidFill>
              </a:rPr>
              <a:t>萬德國際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Delay 8">
            <a:extLst>
              <a:ext uri="{FF2B5EF4-FFF2-40B4-BE49-F238E27FC236}">
                <a16:creationId xmlns:a16="http://schemas.microsoft.com/office/drawing/2014/main" id="{DF313B25-398D-41D1-9349-A501D26A670A}"/>
              </a:ext>
            </a:extLst>
          </p:cNvPr>
          <p:cNvSpPr/>
          <p:nvPr/>
        </p:nvSpPr>
        <p:spPr>
          <a:xfrm>
            <a:off x="8831084" y="6075953"/>
            <a:ext cx="1692000" cy="575460"/>
          </a:xfrm>
          <a:custGeom>
            <a:avLst/>
            <a:gdLst/>
            <a:ahLst/>
            <a:cxnLst/>
            <a:rect l="l" t="t" r="r" b="b"/>
            <a:pathLst>
              <a:path w="2778181" h="575460">
                <a:moveTo>
                  <a:pt x="287730" y="0"/>
                </a:moveTo>
                <a:lnTo>
                  <a:pt x="343970" y="0"/>
                </a:lnTo>
                <a:lnTo>
                  <a:pt x="575460" y="0"/>
                </a:lnTo>
                <a:lnTo>
                  <a:pt x="2202721" y="0"/>
                </a:lnTo>
                <a:lnTo>
                  <a:pt x="2416623" y="0"/>
                </a:lnTo>
                <a:lnTo>
                  <a:pt x="2490451" y="0"/>
                </a:lnTo>
                <a:cubicBezTo>
                  <a:pt x="2649360" y="0"/>
                  <a:pt x="2778181" y="128821"/>
                  <a:pt x="2778181" y="287730"/>
                </a:cubicBezTo>
                <a:cubicBezTo>
                  <a:pt x="2778181" y="446639"/>
                  <a:pt x="2649360" y="575460"/>
                  <a:pt x="2490451" y="575460"/>
                </a:cubicBezTo>
                <a:lnTo>
                  <a:pt x="2202721" y="575459"/>
                </a:lnTo>
                <a:lnTo>
                  <a:pt x="575460" y="575459"/>
                </a:lnTo>
                <a:lnTo>
                  <a:pt x="287730" y="575460"/>
                </a:lnTo>
                <a:cubicBezTo>
                  <a:pt x="128821" y="575460"/>
                  <a:pt x="0" y="446639"/>
                  <a:pt x="0" y="287730"/>
                </a:cubicBezTo>
                <a:cubicBezTo>
                  <a:pt x="0" y="128821"/>
                  <a:pt x="128821" y="0"/>
                  <a:pt x="28773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</a:rPr>
              <a:t>中科泓泰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E2752F1-57B1-4096-BA9E-BAD557E66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3615" y="4779863"/>
            <a:ext cx="1093469" cy="1092440"/>
          </a:xfrm>
          <a:prstGeom prst="rect">
            <a:avLst/>
          </a:prstGeom>
        </p:spPr>
      </p:pic>
      <p:sp>
        <p:nvSpPr>
          <p:cNvPr id="25" name="Delay 8">
            <a:extLst>
              <a:ext uri="{FF2B5EF4-FFF2-40B4-BE49-F238E27FC236}">
                <a16:creationId xmlns:a16="http://schemas.microsoft.com/office/drawing/2014/main" id="{88C9B7EE-CCC4-414B-A80A-8DA5A8704FE7}"/>
              </a:ext>
            </a:extLst>
          </p:cNvPr>
          <p:cNvSpPr/>
          <p:nvPr/>
        </p:nvSpPr>
        <p:spPr>
          <a:xfrm>
            <a:off x="10984349" y="6077681"/>
            <a:ext cx="1692000" cy="575460"/>
          </a:xfrm>
          <a:custGeom>
            <a:avLst/>
            <a:gdLst/>
            <a:ahLst/>
            <a:cxnLst/>
            <a:rect l="l" t="t" r="r" b="b"/>
            <a:pathLst>
              <a:path w="2778181" h="575460">
                <a:moveTo>
                  <a:pt x="287730" y="0"/>
                </a:moveTo>
                <a:lnTo>
                  <a:pt x="343970" y="0"/>
                </a:lnTo>
                <a:lnTo>
                  <a:pt x="575460" y="0"/>
                </a:lnTo>
                <a:lnTo>
                  <a:pt x="2202721" y="0"/>
                </a:lnTo>
                <a:lnTo>
                  <a:pt x="2416623" y="0"/>
                </a:lnTo>
                <a:lnTo>
                  <a:pt x="2490451" y="0"/>
                </a:lnTo>
                <a:cubicBezTo>
                  <a:pt x="2649360" y="0"/>
                  <a:pt x="2778181" y="128821"/>
                  <a:pt x="2778181" y="287730"/>
                </a:cubicBezTo>
                <a:cubicBezTo>
                  <a:pt x="2778181" y="446639"/>
                  <a:pt x="2649360" y="575460"/>
                  <a:pt x="2490451" y="575460"/>
                </a:cubicBezTo>
                <a:lnTo>
                  <a:pt x="2202721" y="575459"/>
                </a:lnTo>
                <a:lnTo>
                  <a:pt x="575460" y="575459"/>
                </a:lnTo>
                <a:lnTo>
                  <a:pt x="287730" y="575460"/>
                </a:lnTo>
                <a:cubicBezTo>
                  <a:pt x="128821" y="575460"/>
                  <a:pt x="0" y="446639"/>
                  <a:pt x="0" y="287730"/>
                </a:cubicBezTo>
                <a:cubicBezTo>
                  <a:pt x="0" y="128821"/>
                  <a:pt x="128821" y="0"/>
                  <a:pt x="28773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tx1"/>
                </a:solidFill>
              </a:rPr>
              <a:t>美鴻電子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EB1E343-D20A-4C04-9BCF-973970D3B0B3}"/>
              </a:ext>
            </a:extLst>
          </p:cNvPr>
          <p:cNvSpPr txBox="1"/>
          <p:nvPr/>
        </p:nvSpPr>
        <p:spPr>
          <a:xfrm>
            <a:off x="5659965" y="1839174"/>
            <a:ext cx="504000" cy="2592000"/>
          </a:xfrm>
          <a:prstGeom prst="rect">
            <a:avLst/>
          </a:prstGeom>
          <a:solidFill>
            <a:srgbClr val="103376">
              <a:alpha val="8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/>
              <a:t>全</a:t>
            </a:r>
            <a:endParaRPr lang="en-US" altLang="zh-TW" dirty="0"/>
          </a:p>
          <a:p>
            <a:r>
              <a:rPr lang="zh-TW" altLang="en-US"/>
              <a:t>資</a:t>
            </a:r>
            <a:endParaRPr lang="en-US" altLang="zh-TW" dirty="0"/>
          </a:p>
          <a:p>
            <a:r>
              <a:rPr lang="zh-TW" altLang="en-US"/>
              <a:t>子</a:t>
            </a:r>
            <a:endParaRPr lang="en-US" altLang="zh-TW" dirty="0"/>
          </a:p>
          <a:p>
            <a:r>
              <a:rPr lang="zh-TW" altLang="en-US"/>
              <a:t>公</a:t>
            </a:r>
            <a:endParaRPr lang="en-US" altLang="zh-TW" dirty="0"/>
          </a:p>
          <a:p>
            <a:r>
              <a:rPr lang="zh-TW" altLang="en-US" dirty="0"/>
              <a:t>司</a:t>
            </a:r>
          </a:p>
        </p:txBody>
      </p:sp>
      <p:sp>
        <p:nvSpPr>
          <p:cNvPr id="21" name="Delay 8">
            <a:extLst>
              <a:ext uri="{FF2B5EF4-FFF2-40B4-BE49-F238E27FC236}">
                <a16:creationId xmlns:a16="http://schemas.microsoft.com/office/drawing/2014/main" id="{DA83AF40-DB57-4378-8E09-41C43C633161}"/>
              </a:ext>
            </a:extLst>
          </p:cNvPr>
          <p:cNvSpPr/>
          <p:nvPr/>
        </p:nvSpPr>
        <p:spPr>
          <a:xfrm>
            <a:off x="1952079" y="4510423"/>
            <a:ext cx="2778181" cy="900000"/>
          </a:xfrm>
          <a:custGeom>
            <a:avLst/>
            <a:gdLst/>
            <a:ahLst/>
            <a:cxnLst/>
            <a:rect l="l" t="t" r="r" b="b"/>
            <a:pathLst>
              <a:path w="2778181" h="575460">
                <a:moveTo>
                  <a:pt x="287730" y="0"/>
                </a:moveTo>
                <a:lnTo>
                  <a:pt x="343970" y="0"/>
                </a:lnTo>
                <a:lnTo>
                  <a:pt x="575460" y="0"/>
                </a:lnTo>
                <a:lnTo>
                  <a:pt x="2202721" y="0"/>
                </a:lnTo>
                <a:lnTo>
                  <a:pt x="2416623" y="0"/>
                </a:lnTo>
                <a:lnTo>
                  <a:pt x="2490451" y="0"/>
                </a:lnTo>
                <a:cubicBezTo>
                  <a:pt x="2649360" y="0"/>
                  <a:pt x="2778181" y="128821"/>
                  <a:pt x="2778181" y="287730"/>
                </a:cubicBezTo>
                <a:cubicBezTo>
                  <a:pt x="2778181" y="446639"/>
                  <a:pt x="2649360" y="575460"/>
                  <a:pt x="2490451" y="575460"/>
                </a:cubicBezTo>
                <a:lnTo>
                  <a:pt x="2202721" y="575459"/>
                </a:lnTo>
                <a:lnTo>
                  <a:pt x="575460" y="575459"/>
                </a:lnTo>
                <a:lnTo>
                  <a:pt x="287730" y="575460"/>
                </a:lnTo>
                <a:cubicBezTo>
                  <a:pt x="128821" y="575460"/>
                  <a:pt x="0" y="446639"/>
                  <a:pt x="0" y="287730"/>
                </a:cubicBezTo>
                <a:cubicBezTo>
                  <a:pt x="0" y="128821"/>
                  <a:pt x="128821" y="0"/>
                  <a:pt x="28773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tx1"/>
                </a:solidFill>
              </a:rPr>
              <a:t>上交所股票代碼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601231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5819858-677D-4D5B-B144-25F475157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475"/>
          <a:stretch/>
        </p:blipFill>
        <p:spPr>
          <a:xfrm>
            <a:off x="1563216" y="2564447"/>
            <a:ext cx="2864851" cy="2517440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A182D05F-4152-45F1-BA8C-94A4C0E6C7EE}"/>
              </a:ext>
            </a:extLst>
          </p:cNvPr>
          <p:cNvSpPr txBox="1"/>
          <p:nvPr/>
        </p:nvSpPr>
        <p:spPr>
          <a:xfrm>
            <a:off x="5658847" y="4415888"/>
            <a:ext cx="504000" cy="2628000"/>
          </a:xfrm>
          <a:prstGeom prst="rect">
            <a:avLst/>
          </a:prstGeom>
          <a:solidFill>
            <a:srgbClr val="235FCD">
              <a:alpha val="8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關</a:t>
            </a:r>
            <a:endParaRPr lang="en-US" altLang="zh-TW" dirty="0"/>
          </a:p>
          <a:p>
            <a:r>
              <a:rPr lang="zh-TW" altLang="en-US" dirty="0"/>
              <a:t>係</a:t>
            </a:r>
            <a:endParaRPr lang="en-US" altLang="zh-TW" dirty="0"/>
          </a:p>
          <a:p>
            <a:r>
              <a:rPr lang="zh-TW" altLang="en-US" dirty="0"/>
              <a:t>企</a:t>
            </a:r>
            <a:endParaRPr lang="en-US" altLang="zh-TW" dirty="0"/>
          </a:p>
          <a:p>
            <a:r>
              <a:rPr lang="zh-TW" altLang="en-US" dirty="0"/>
              <a:t>業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9586CE48-3AC0-4103-AB20-B3BA59E53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295" y="5189917"/>
            <a:ext cx="1352933" cy="676467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BC24432D-F584-4E4A-A0C3-995B266F2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298" y="5367747"/>
            <a:ext cx="1591573" cy="4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71" y="565062"/>
            <a:ext cx="12716124" cy="793569"/>
          </a:xfrm>
        </p:spPr>
        <p:txBody>
          <a:bodyPr/>
          <a:lstStyle/>
          <a:p>
            <a:r>
              <a:rPr lang="zh-TW" altLang="en-US" dirty="0"/>
              <a:t>業務範圍及市場地位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idx="1"/>
          </p:nvPr>
        </p:nvSpPr>
        <p:spPr>
          <a:xfrm>
            <a:off x="855054" y="1739873"/>
            <a:ext cx="9619774" cy="52978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Diversified &amp; Balanced Businesses with Leading Market Positions</a:t>
            </a:r>
          </a:p>
        </p:txBody>
      </p:sp>
      <p:graphicFrame>
        <p:nvGraphicFramePr>
          <p:cNvPr id="6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2933"/>
              </p:ext>
            </p:extLst>
          </p:nvPr>
        </p:nvGraphicFramePr>
        <p:xfrm>
          <a:off x="855054" y="1758447"/>
          <a:ext cx="12545643" cy="562736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26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6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4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78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6906">
                <a:tc gridSpan="8">
                  <a:txBody>
                    <a:bodyPr/>
                    <a:lstStyle/>
                    <a:p>
                      <a:pPr marL="0" marR="0" lvl="0" indent="0" algn="ctr" defTabSz="5344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市場區塊 </a:t>
                      </a:r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2021 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業績</a:t>
                      </a:r>
                    </a:p>
                  </a:txBody>
                  <a:tcPr marL="0" marR="0" marT="36000" marB="3600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900" b="0" i="0" dirty="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 marL="0" marR="0" marT="0" marB="3600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900" b="0" i="0" dirty="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 marL="0" marR="0" marT="0" marB="3600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900" b="0" i="0" dirty="0">
                        <a:solidFill>
                          <a:schemeClr val="bg1"/>
                        </a:solidFill>
                        <a:latin typeface="Calibri Light"/>
                      </a:endParaRPr>
                    </a:p>
                  </a:txBody>
                  <a:tcPr marL="0" marR="0" marT="0" marB="3600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302">
                <a:tc gridSpan="2">
                  <a:txBody>
                    <a:bodyPr/>
                    <a:lstStyle/>
                    <a:p>
                      <a:pPr marL="0" marR="0" lvl="0" indent="0" algn="ctr" defTabSz="5344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5F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344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5F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通訊產品</a:t>
                      </a:r>
                      <a:b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5F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lang="fr-FR" altLang="zh-TW" sz="2400" b="0" i="0" dirty="0">
                        <a:solidFill>
                          <a:schemeClr val="tx2"/>
                        </a:solidFill>
                        <a:latin typeface="Calibri"/>
                      </a:endParaRPr>
                    </a:p>
                    <a:p>
                      <a:pPr algn="ctr"/>
                      <a:endParaRPr lang="zh-TW" altLang="en-US" sz="2400" b="0" i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72000" marB="0" anchor="ctr"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5F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5F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消費電子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5F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altLang="zh-TW" sz="2400" b="0" i="0" dirty="0">
                        <a:solidFill>
                          <a:schemeClr val="tx2"/>
                        </a:solidFill>
                        <a:latin typeface="Calibri"/>
                      </a:endParaRPr>
                    </a:p>
                    <a:p>
                      <a:pPr algn="ctr"/>
                      <a:endParaRPr lang="zh-TW" altLang="en-US" sz="2400" b="0" i="0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0" marR="0" marT="7200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5344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5F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工業類、車用電子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5F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344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5F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及醫療</a:t>
                      </a:r>
                      <a:endParaRPr lang="en-US" altLang="zh-TW" sz="2400" b="0" i="0" dirty="0">
                        <a:solidFill>
                          <a:schemeClr val="tx2"/>
                        </a:solidFill>
                        <a:latin typeface="Calibri"/>
                      </a:endParaRPr>
                    </a:p>
                    <a:p>
                      <a:pPr algn="ctr"/>
                      <a:endParaRPr lang="zh-TW" altLang="en-US" sz="2400" b="0" i="0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0" marR="0" marT="72000" marB="0" anchor="ctr"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5344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5F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344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5F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電腦產品及存儲</a:t>
                      </a:r>
                      <a:b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5F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it-IT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5F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s-IS" altLang="zh-TW" sz="2400" b="0" i="0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0" marR="0" marT="7200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65">
                <a:tc gridSpan="8">
                  <a:txBody>
                    <a:bodyPr/>
                    <a:lstStyle/>
                    <a:p>
                      <a:pPr marL="0" marR="0" lvl="0" indent="0" algn="ctr" defTabSz="53443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產品及市場地位</a:t>
                      </a:r>
                    </a:p>
                  </a:txBody>
                  <a:tcPr marL="0" marR="0" marT="0" marB="36000" anchor="ctr">
                    <a:solidFill>
                      <a:srgbClr val="C1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900" b="0" i="0" dirty="0">
                        <a:latin typeface="Calibri Light"/>
                      </a:endParaRPr>
                    </a:p>
                  </a:txBody>
                  <a:tcPr marL="0" marR="0" marT="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900" b="0" i="0" dirty="0">
                        <a:latin typeface="Calibri Light"/>
                      </a:endParaRPr>
                    </a:p>
                  </a:txBody>
                  <a:tcPr marL="0" marR="0" marT="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900" b="0" i="0" dirty="0">
                        <a:latin typeface="Calibri Light"/>
                      </a:endParaRPr>
                    </a:p>
                  </a:txBody>
                  <a:tcPr marL="0" marR="0" marT="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8674">
                <a:tc>
                  <a:txBody>
                    <a:bodyPr/>
                    <a:lstStyle/>
                    <a:p>
                      <a:pPr algn="l"/>
                      <a:endParaRPr lang="zh-TW" altLang="en-US" sz="2000" b="0" i="0" dirty="0">
                        <a:solidFill>
                          <a:schemeClr val="tx1"/>
                        </a:solidFill>
                        <a:latin typeface="Calibri Light"/>
                      </a:endParaRPr>
                    </a:p>
                  </a:txBody>
                  <a:tcPr marL="0" marR="0" marT="108000" marB="36000">
                    <a:lnR w="12700" cmpd="sng">
                      <a:noFill/>
                    </a:ln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altLang="zh-TW" sz="2000" b="0" i="0" dirty="0" err="1">
                          <a:solidFill>
                            <a:srgbClr val="F59731"/>
                          </a:solidFill>
                          <a:latin typeface="Calibri Light"/>
                        </a:rPr>
                        <a:t>Wi-Fi</a:t>
                      </a:r>
                      <a:r>
                        <a:rPr lang="de-DE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 </a:t>
                      </a:r>
                      <a:r>
                        <a:rPr lang="de-DE" altLang="zh-TW" sz="2000" b="0" i="0" dirty="0" err="1">
                          <a:solidFill>
                            <a:srgbClr val="F59731"/>
                          </a:solidFill>
                          <a:latin typeface="Calibri Light"/>
                        </a:rPr>
                        <a:t>SiP</a:t>
                      </a:r>
                      <a:endParaRPr lang="de-DE" altLang="zh-TW" sz="2000" b="0" i="0" dirty="0">
                        <a:solidFill>
                          <a:srgbClr val="F59731"/>
                        </a:solidFill>
                        <a:latin typeface="Calibri Light"/>
                      </a:endParaRPr>
                    </a:p>
                    <a:p>
                      <a:pPr algn="l"/>
                      <a:r>
                        <a:rPr lang="de-DE" altLang="zh-TW" sz="2000" b="0" i="0" dirty="0">
                          <a:solidFill>
                            <a:schemeClr val="tx1"/>
                          </a:solidFill>
                          <a:latin typeface="Calibri Light"/>
                        </a:rPr>
                        <a:t>WW No.1 </a:t>
                      </a:r>
                      <a:r>
                        <a:rPr lang="de-DE" altLang="zh-TW" sz="2000" b="0" i="0" dirty="0" err="1">
                          <a:solidFill>
                            <a:schemeClr val="tx1"/>
                          </a:solidFill>
                          <a:latin typeface="Calibri Light"/>
                        </a:rPr>
                        <a:t>for</a:t>
                      </a:r>
                      <a:endParaRPr lang="de-DE" altLang="zh-TW" sz="2000" b="0" i="0" dirty="0">
                        <a:solidFill>
                          <a:schemeClr val="tx1"/>
                        </a:solidFill>
                        <a:latin typeface="Calibri Light"/>
                      </a:endParaRPr>
                    </a:p>
                    <a:p>
                      <a:pPr algn="l"/>
                      <a:r>
                        <a:rPr lang="de-DE" altLang="zh-TW" sz="2000" b="0" i="0" dirty="0">
                          <a:solidFill>
                            <a:schemeClr val="tx1"/>
                          </a:solidFill>
                          <a:latin typeface="Calibri Light"/>
                        </a:rPr>
                        <a:t>Smart Phone</a:t>
                      </a:r>
                    </a:p>
                    <a:p>
                      <a:pPr algn="l"/>
                      <a:r>
                        <a:rPr lang="de-DE" altLang="zh-TW" sz="2000" b="0" i="0" dirty="0">
                          <a:solidFill>
                            <a:schemeClr val="tx1"/>
                          </a:solidFill>
                          <a:latin typeface="Calibri Light"/>
                        </a:rPr>
                        <a:t>&amp; </a:t>
                      </a:r>
                      <a:r>
                        <a:rPr lang="de-DE" altLang="zh-TW" sz="2000" b="0" i="0" dirty="0" err="1">
                          <a:solidFill>
                            <a:schemeClr val="tx1"/>
                          </a:solidFill>
                          <a:latin typeface="Calibri Light"/>
                        </a:rPr>
                        <a:t>Tablet</a:t>
                      </a:r>
                      <a:endParaRPr lang="zh-TW" altLang="en-US" sz="2000" b="0" i="0" dirty="0">
                        <a:solidFill>
                          <a:schemeClr val="tx1"/>
                        </a:solidFill>
                        <a:latin typeface="Calibri Light"/>
                      </a:endParaRPr>
                    </a:p>
                  </a:txBody>
                  <a:tcPr marL="0" marR="0" marT="108000" marB="36000">
                    <a:lnL w="12700" cmpd="sng">
                      <a:noFill/>
                    </a:lnL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R w="12700" cmpd="sng">
                      <a:noFill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Wearable</a:t>
                      </a:r>
                    </a:p>
                    <a:p>
                      <a:pPr algn="l"/>
                      <a:r>
                        <a:rPr lang="en-US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Device</a:t>
                      </a:r>
                    </a:p>
                    <a:p>
                      <a:pPr algn="l"/>
                      <a:r>
                        <a:rPr lang="en-US" altLang="zh-TW" sz="2000" b="0" i="0" dirty="0">
                          <a:latin typeface="Calibri Light"/>
                        </a:rPr>
                        <a:t>WW No.1 for</a:t>
                      </a:r>
                    </a:p>
                    <a:p>
                      <a:pPr algn="l"/>
                      <a:r>
                        <a:rPr lang="en-US" altLang="zh-TW" sz="2000" b="0" i="0" dirty="0">
                          <a:latin typeface="Calibri Light"/>
                        </a:rPr>
                        <a:t>Watch,</a:t>
                      </a:r>
                    </a:p>
                    <a:p>
                      <a:pPr algn="l"/>
                      <a:r>
                        <a:rPr lang="en-US" altLang="zh-TW" sz="2000" b="0" i="0" dirty="0">
                          <a:latin typeface="Calibri Light"/>
                        </a:rPr>
                        <a:t>Wristband…</a:t>
                      </a:r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L w="12700" cmpd="sng">
                      <a:noFill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R w="12700" cmpd="sng">
                      <a:noFill/>
                    </a:ln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SHD &amp; POS</a:t>
                      </a:r>
                    </a:p>
                    <a:p>
                      <a:pPr algn="l"/>
                      <a:r>
                        <a:rPr lang="en-US" altLang="zh-TW" sz="2000" b="0" i="0" dirty="0">
                          <a:latin typeface="Calibri Light"/>
                        </a:rPr>
                        <a:t>WW No.2 for</a:t>
                      </a:r>
                    </a:p>
                    <a:p>
                      <a:pPr algn="l"/>
                      <a:r>
                        <a:rPr lang="en-US" altLang="zh-TW" sz="2000" b="0" i="0" dirty="0">
                          <a:latin typeface="Calibri Light"/>
                        </a:rPr>
                        <a:t>Logistics &amp;</a:t>
                      </a:r>
                    </a:p>
                    <a:p>
                      <a:pPr algn="l"/>
                      <a:r>
                        <a:rPr lang="en-US" altLang="zh-TW" sz="2000" b="0" i="0" dirty="0">
                          <a:latin typeface="Calibri Light"/>
                        </a:rPr>
                        <a:t>Warehousing</a:t>
                      </a:r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L w="12700" cmpd="sng">
                      <a:noFill/>
                    </a:lnL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R w="12700" cmpd="sng">
                      <a:noFill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SSD &amp; Array </a:t>
                      </a:r>
                    </a:p>
                    <a:p>
                      <a:pPr algn="l"/>
                      <a:r>
                        <a:rPr lang="it-IT" altLang="zh-TW" sz="2000" b="0" i="0" dirty="0">
                          <a:latin typeface="Calibri Light"/>
                        </a:rPr>
                        <a:t>Enterprise &amp;</a:t>
                      </a:r>
                    </a:p>
                    <a:p>
                      <a:pPr algn="l"/>
                      <a:r>
                        <a:rPr lang="it-IT" altLang="zh-TW" sz="2000" b="0" i="0" dirty="0">
                          <a:latin typeface="Calibri Light"/>
                        </a:rPr>
                        <a:t>SMB</a:t>
                      </a:r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L w="12700" cmpd="sng">
                      <a:noFill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8674">
                <a:tc>
                  <a:txBody>
                    <a:bodyPr/>
                    <a:lstStyle/>
                    <a:p>
                      <a:pPr algn="l"/>
                      <a:endParaRPr lang="zh-TW" altLang="en-US" sz="2000" b="0" i="0" dirty="0">
                        <a:solidFill>
                          <a:schemeClr val="tx1"/>
                        </a:solidFill>
                        <a:latin typeface="Calibri Light"/>
                      </a:endParaRPr>
                    </a:p>
                  </a:txBody>
                  <a:tcPr marL="0" marR="0" marT="108000" marB="36000">
                    <a:lnR w="12700" cmpd="sng">
                      <a:noFill/>
                    </a:ln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5G </a:t>
                      </a:r>
                      <a:r>
                        <a:rPr lang="en-US" altLang="zh-TW" sz="2000" b="0" i="0" dirty="0" err="1">
                          <a:solidFill>
                            <a:srgbClr val="F59731"/>
                          </a:solidFill>
                          <a:latin typeface="Calibri Light"/>
                        </a:rPr>
                        <a:t>SiP</a:t>
                      </a:r>
                      <a:r>
                        <a:rPr lang="en-US" altLang="zh-TW" sz="2000" b="0" i="0" kern="1200" dirty="0">
                          <a:solidFill>
                            <a:srgbClr val="F59731"/>
                          </a:solidFill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de-DE" altLang="zh-TW" sz="2000" b="0" i="0" dirty="0">
                          <a:solidFill>
                            <a:schemeClr val="tx1"/>
                          </a:solidFill>
                          <a:latin typeface="Calibri Light"/>
                        </a:rPr>
                        <a:t>Smart Phone</a:t>
                      </a:r>
                    </a:p>
                    <a:p>
                      <a:pPr algn="l"/>
                      <a:r>
                        <a:rPr lang="de-DE" altLang="zh-TW" sz="2000" b="0" i="0" dirty="0">
                          <a:solidFill>
                            <a:schemeClr val="tx1"/>
                          </a:solidFill>
                          <a:latin typeface="Calibri Light"/>
                        </a:rPr>
                        <a:t>&amp; Tablet</a:t>
                      </a:r>
                      <a:endParaRPr lang="zh-TW" altLang="en-US" sz="2000" b="0" i="0" dirty="0">
                        <a:solidFill>
                          <a:schemeClr val="tx1"/>
                        </a:solidFill>
                        <a:latin typeface="Calibri Light"/>
                      </a:endParaRPr>
                    </a:p>
                  </a:txBody>
                  <a:tcPr marL="0" marR="0" marT="108000" marB="36000">
                    <a:lnL w="12700" cmpd="sng">
                      <a:noFill/>
                    </a:lnL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R w="12700" cmpd="sng">
                      <a:noFill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LCD X-Y Board</a:t>
                      </a:r>
                    </a:p>
                    <a:p>
                      <a:pPr algn="l"/>
                      <a:r>
                        <a:rPr lang="en-US" altLang="zh-TW" sz="2000" b="0" i="0" dirty="0">
                          <a:latin typeface="Calibri Light"/>
                        </a:rPr>
                        <a:t>TV, NB,</a:t>
                      </a:r>
                      <a:r>
                        <a:rPr lang="en-US" altLang="zh-TW" sz="2000" b="0" i="0" baseline="0" dirty="0">
                          <a:latin typeface="Calibri Light"/>
                        </a:rPr>
                        <a:t> </a:t>
                      </a:r>
                      <a:r>
                        <a:rPr lang="en-US" altLang="zh-TW" sz="2000" b="0" i="0" dirty="0">
                          <a:latin typeface="Calibri Light"/>
                        </a:rPr>
                        <a:t>Monitor</a:t>
                      </a:r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L w="12700" cmpd="sng">
                      <a:noFill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R w="12700" cmpd="sng">
                      <a:noFill/>
                    </a:ln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Power Module</a:t>
                      </a:r>
                    </a:p>
                    <a:p>
                      <a:pPr marL="0" marR="0" lvl="0" indent="0" algn="l" defTabSz="5344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kern="1200" dirty="0">
                          <a:solidFill>
                            <a:srgbClr val="000000"/>
                          </a:solidFill>
                          <a:latin typeface="Calibri Light"/>
                          <a:ea typeface="+mn-ea"/>
                          <a:cs typeface="+mn-cs"/>
                        </a:rPr>
                        <a:t>Car LED Lighting</a:t>
                      </a:r>
                    </a:p>
                    <a:p>
                      <a:pPr algn="l"/>
                      <a:r>
                        <a:rPr lang="en-US" altLang="zh-TW" sz="2000" b="0" i="0" kern="1200" dirty="0">
                          <a:solidFill>
                            <a:srgbClr val="000000"/>
                          </a:solidFill>
                          <a:latin typeface="Calibri Light"/>
                          <a:ea typeface="+mn-ea"/>
                          <a:cs typeface="+mn-cs"/>
                        </a:rPr>
                        <a:t>Inverter</a:t>
                      </a:r>
                    </a:p>
                    <a:p>
                      <a:pPr algn="l"/>
                      <a:r>
                        <a:rPr lang="en-US" altLang="zh-TW" sz="2000" b="0" i="0" kern="1200" dirty="0">
                          <a:solidFill>
                            <a:srgbClr val="000000"/>
                          </a:solidFill>
                          <a:latin typeface="Calibri Light"/>
                          <a:ea typeface="+mn-ea"/>
                          <a:cs typeface="+mn-cs"/>
                        </a:rPr>
                        <a:t>Power Module</a:t>
                      </a:r>
                    </a:p>
                    <a:p>
                      <a:pPr algn="l"/>
                      <a:r>
                        <a:rPr lang="en-US" altLang="zh-TW" sz="2000" b="0" i="0" dirty="0" err="1">
                          <a:solidFill>
                            <a:srgbClr val="000000"/>
                          </a:solidFill>
                          <a:latin typeface="Calibri Light"/>
                        </a:rPr>
                        <a:t>xEV</a:t>
                      </a:r>
                      <a:r>
                        <a:rPr lang="en-US" altLang="zh-TW" sz="2000" b="0" i="0" dirty="0">
                          <a:solidFill>
                            <a:srgbClr val="000000"/>
                          </a:solidFill>
                          <a:latin typeface="Calibri Light"/>
                        </a:rPr>
                        <a:t> Powertrain</a:t>
                      </a:r>
                    </a:p>
                  </a:txBody>
                  <a:tcPr marL="0" marR="0" marT="108000" marB="36000">
                    <a:lnL w="12700" cmpd="sng">
                      <a:noFill/>
                    </a:lnL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R w="12700" cmpd="sng">
                      <a:noFill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X-86 M/B &amp;</a:t>
                      </a:r>
                    </a:p>
                    <a:p>
                      <a:pPr algn="l"/>
                      <a:r>
                        <a:rPr lang="en-US" altLang="zh-TW" sz="2000" b="0" i="0" dirty="0">
                          <a:solidFill>
                            <a:srgbClr val="F59731"/>
                          </a:solidFill>
                          <a:latin typeface="Calibri Light"/>
                        </a:rPr>
                        <a:t>Docking</a:t>
                      </a:r>
                    </a:p>
                    <a:p>
                      <a:pPr algn="l"/>
                      <a:r>
                        <a:rPr lang="en-US" altLang="zh-TW" sz="2000" b="0" i="0" dirty="0">
                          <a:latin typeface="Calibri Light"/>
                        </a:rPr>
                        <a:t>Server/WS</a:t>
                      </a:r>
                    </a:p>
                    <a:p>
                      <a:pPr algn="l"/>
                      <a:r>
                        <a:rPr lang="en-US" altLang="zh-TW" sz="2000" b="0" i="0" dirty="0">
                          <a:latin typeface="Calibri Light"/>
                        </a:rPr>
                        <a:t>Docking for NB</a:t>
                      </a:r>
                      <a:endParaRPr lang="zh-TW" altLang="en-US" sz="2000" b="0" i="0" dirty="0">
                        <a:latin typeface="Calibri Light"/>
                      </a:endParaRPr>
                    </a:p>
                  </a:txBody>
                  <a:tcPr marL="0" marR="0" marT="108000" marB="36000">
                    <a:lnL w="12700" cmpd="sng">
                      <a:noFill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手繪多邊形 26"/>
          <p:cNvSpPr/>
          <p:nvPr/>
        </p:nvSpPr>
        <p:spPr>
          <a:xfrm>
            <a:off x="1901924" y="3206206"/>
            <a:ext cx="1067842" cy="413362"/>
          </a:xfrm>
          <a:custGeom>
            <a:avLst/>
            <a:gdLst>
              <a:gd name="connsiteX0" fmla="*/ 287730 w 1486591"/>
              <a:gd name="connsiteY0" fmla="*/ 0 h 575460"/>
              <a:gd name="connsiteX1" fmla="*/ 342679 w 1486591"/>
              <a:gd name="connsiteY1" fmla="*/ 0 h 575460"/>
              <a:gd name="connsiteX2" fmla="*/ 343970 w 1486591"/>
              <a:gd name="connsiteY2" fmla="*/ 0 h 575460"/>
              <a:gd name="connsiteX3" fmla="*/ 444601 w 1486591"/>
              <a:gd name="connsiteY3" fmla="*/ 0 h 575460"/>
              <a:gd name="connsiteX4" fmla="*/ 1009594 w 1486591"/>
              <a:gd name="connsiteY4" fmla="*/ 0 h 575460"/>
              <a:gd name="connsiteX5" fmla="*/ 1125033 w 1486591"/>
              <a:gd name="connsiteY5" fmla="*/ 0 h 575460"/>
              <a:gd name="connsiteX6" fmla="*/ 1153303 w 1486591"/>
              <a:gd name="connsiteY6" fmla="*/ 0 h 575460"/>
              <a:gd name="connsiteX7" fmla="*/ 1198861 w 1486591"/>
              <a:gd name="connsiteY7" fmla="*/ 0 h 575460"/>
              <a:gd name="connsiteX8" fmla="*/ 1486591 w 1486591"/>
              <a:gd name="connsiteY8" fmla="*/ 287730 h 575460"/>
              <a:gd name="connsiteX9" fmla="*/ 1198861 w 1486591"/>
              <a:gd name="connsiteY9" fmla="*/ 575460 h 575460"/>
              <a:gd name="connsiteX10" fmla="*/ 1153303 w 1486591"/>
              <a:gd name="connsiteY10" fmla="*/ 575460 h 575460"/>
              <a:gd name="connsiteX11" fmla="*/ 1153303 w 1486591"/>
              <a:gd name="connsiteY11" fmla="*/ 575460 h 575460"/>
              <a:gd name="connsiteX12" fmla="*/ 444601 w 1486591"/>
              <a:gd name="connsiteY12" fmla="*/ 575460 h 575460"/>
              <a:gd name="connsiteX13" fmla="*/ 342679 w 1486591"/>
              <a:gd name="connsiteY13" fmla="*/ 575460 h 575460"/>
              <a:gd name="connsiteX14" fmla="*/ 287730 w 1486591"/>
              <a:gd name="connsiteY14" fmla="*/ 575460 h 575460"/>
              <a:gd name="connsiteX15" fmla="*/ 0 w 1486591"/>
              <a:gd name="connsiteY15" fmla="*/ 287730 h 575460"/>
              <a:gd name="connsiteX16" fmla="*/ 287730 w 1486591"/>
              <a:gd name="connsiteY16" fmla="*/ 0 h 5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6591" h="575460">
                <a:moveTo>
                  <a:pt x="287730" y="0"/>
                </a:moveTo>
                <a:lnTo>
                  <a:pt x="342679" y="0"/>
                </a:lnTo>
                <a:lnTo>
                  <a:pt x="343970" y="0"/>
                </a:lnTo>
                <a:lnTo>
                  <a:pt x="444601" y="0"/>
                </a:lnTo>
                <a:lnTo>
                  <a:pt x="1009594" y="0"/>
                </a:lnTo>
                <a:lnTo>
                  <a:pt x="1125033" y="0"/>
                </a:lnTo>
                <a:lnTo>
                  <a:pt x="1153303" y="0"/>
                </a:lnTo>
                <a:lnTo>
                  <a:pt x="1198861" y="0"/>
                </a:lnTo>
                <a:cubicBezTo>
                  <a:pt x="1357770" y="0"/>
                  <a:pt x="1486591" y="128821"/>
                  <a:pt x="1486591" y="287730"/>
                </a:cubicBezTo>
                <a:cubicBezTo>
                  <a:pt x="1486591" y="446639"/>
                  <a:pt x="1357770" y="575460"/>
                  <a:pt x="1198861" y="575460"/>
                </a:cubicBezTo>
                <a:lnTo>
                  <a:pt x="1153303" y="575460"/>
                </a:lnTo>
                <a:lnTo>
                  <a:pt x="1153303" y="575460"/>
                </a:lnTo>
                <a:lnTo>
                  <a:pt x="444601" y="575460"/>
                </a:lnTo>
                <a:lnTo>
                  <a:pt x="342679" y="575460"/>
                </a:lnTo>
                <a:lnTo>
                  <a:pt x="287730" y="575460"/>
                </a:lnTo>
                <a:cubicBezTo>
                  <a:pt x="128821" y="575460"/>
                  <a:pt x="0" y="446639"/>
                  <a:pt x="0" y="287730"/>
                </a:cubicBezTo>
                <a:cubicBezTo>
                  <a:pt x="0" y="128821"/>
                  <a:pt x="128821" y="0"/>
                  <a:pt x="287730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8100000" scaled="0"/>
              <a:tileRect/>
            </a:gra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kumimoji="1" lang="en-US" altLang="zh-TW" sz="2000" dirty="0">
                <a:solidFill>
                  <a:schemeClr val="tx1"/>
                </a:solidFill>
                <a:latin typeface="Calibri"/>
              </a:rPr>
              <a:t>40%</a:t>
            </a:r>
            <a:endParaRPr kumimoji="1" lang="zh-TW" altLang="en-US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手繪多邊形 26"/>
          <p:cNvSpPr/>
          <p:nvPr/>
        </p:nvSpPr>
        <p:spPr>
          <a:xfrm>
            <a:off x="5060260" y="3201127"/>
            <a:ext cx="1067842" cy="413362"/>
          </a:xfrm>
          <a:custGeom>
            <a:avLst/>
            <a:gdLst>
              <a:gd name="connsiteX0" fmla="*/ 287730 w 1486591"/>
              <a:gd name="connsiteY0" fmla="*/ 0 h 575460"/>
              <a:gd name="connsiteX1" fmla="*/ 342679 w 1486591"/>
              <a:gd name="connsiteY1" fmla="*/ 0 h 575460"/>
              <a:gd name="connsiteX2" fmla="*/ 343970 w 1486591"/>
              <a:gd name="connsiteY2" fmla="*/ 0 h 575460"/>
              <a:gd name="connsiteX3" fmla="*/ 444601 w 1486591"/>
              <a:gd name="connsiteY3" fmla="*/ 0 h 575460"/>
              <a:gd name="connsiteX4" fmla="*/ 1009594 w 1486591"/>
              <a:gd name="connsiteY4" fmla="*/ 0 h 575460"/>
              <a:gd name="connsiteX5" fmla="*/ 1125033 w 1486591"/>
              <a:gd name="connsiteY5" fmla="*/ 0 h 575460"/>
              <a:gd name="connsiteX6" fmla="*/ 1153303 w 1486591"/>
              <a:gd name="connsiteY6" fmla="*/ 0 h 575460"/>
              <a:gd name="connsiteX7" fmla="*/ 1198861 w 1486591"/>
              <a:gd name="connsiteY7" fmla="*/ 0 h 575460"/>
              <a:gd name="connsiteX8" fmla="*/ 1486591 w 1486591"/>
              <a:gd name="connsiteY8" fmla="*/ 287730 h 575460"/>
              <a:gd name="connsiteX9" fmla="*/ 1198861 w 1486591"/>
              <a:gd name="connsiteY9" fmla="*/ 575460 h 575460"/>
              <a:gd name="connsiteX10" fmla="*/ 1153303 w 1486591"/>
              <a:gd name="connsiteY10" fmla="*/ 575460 h 575460"/>
              <a:gd name="connsiteX11" fmla="*/ 1153303 w 1486591"/>
              <a:gd name="connsiteY11" fmla="*/ 575460 h 575460"/>
              <a:gd name="connsiteX12" fmla="*/ 444601 w 1486591"/>
              <a:gd name="connsiteY12" fmla="*/ 575460 h 575460"/>
              <a:gd name="connsiteX13" fmla="*/ 342679 w 1486591"/>
              <a:gd name="connsiteY13" fmla="*/ 575460 h 575460"/>
              <a:gd name="connsiteX14" fmla="*/ 287730 w 1486591"/>
              <a:gd name="connsiteY14" fmla="*/ 575460 h 575460"/>
              <a:gd name="connsiteX15" fmla="*/ 0 w 1486591"/>
              <a:gd name="connsiteY15" fmla="*/ 287730 h 575460"/>
              <a:gd name="connsiteX16" fmla="*/ 287730 w 1486591"/>
              <a:gd name="connsiteY16" fmla="*/ 0 h 5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6591" h="575460">
                <a:moveTo>
                  <a:pt x="287730" y="0"/>
                </a:moveTo>
                <a:lnTo>
                  <a:pt x="342679" y="0"/>
                </a:lnTo>
                <a:lnTo>
                  <a:pt x="343970" y="0"/>
                </a:lnTo>
                <a:lnTo>
                  <a:pt x="444601" y="0"/>
                </a:lnTo>
                <a:lnTo>
                  <a:pt x="1009594" y="0"/>
                </a:lnTo>
                <a:lnTo>
                  <a:pt x="1125033" y="0"/>
                </a:lnTo>
                <a:lnTo>
                  <a:pt x="1153303" y="0"/>
                </a:lnTo>
                <a:lnTo>
                  <a:pt x="1198861" y="0"/>
                </a:lnTo>
                <a:cubicBezTo>
                  <a:pt x="1357770" y="0"/>
                  <a:pt x="1486591" y="128821"/>
                  <a:pt x="1486591" y="287730"/>
                </a:cubicBezTo>
                <a:cubicBezTo>
                  <a:pt x="1486591" y="446639"/>
                  <a:pt x="1357770" y="575460"/>
                  <a:pt x="1198861" y="575460"/>
                </a:cubicBezTo>
                <a:lnTo>
                  <a:pt x="1153303" y="575460"/>
                </a:lnTo>
                <a:lnTo>
                  <a:pt x="1153303" y="575460"/>
                </a:lnTo>
                <a:lnTo>
                  <a:pt x="444601" y="575460"/>
                </a:lnTo>
                <a:lnTo>
                  <a:pt x="342679" y="575460"/>
                </a:lnTo>
                <a:lnTo>
                  <a:pt x="287730" y="575460"/>
                </a:lnTo>
                <a:cubicBezTo>
                  <a:pt x="128821" y="575460"/>
                  <a:pt x="0" y="446639"/>
                  <a:pt x="0" y="287730"/>
                </a:cubicBezTo>
                <a:cubicBezTo>
                  <a:pt x="0" y="128821"/>
                  <a:pt x="128821" y="0"/>
                  <a:pt x="287730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8100000" scaled="0"/>
              <a:tileRect/>
            </a:gra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kumimoji="1" lang="en-US" altLang="zh-TW" sz="2000" dirty="0">
                <a:solidFill>
                  <a:schemeClr val="tx1"/>
                </a:solidFill>
                <a:latin typeface="Calibri"/>
              </a:rPr>
              <a:t>30%</a:t>
            </a:r>
            <a:endParaRPr kumimoji="1" lang="zh-TW" altLang="en-US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手繪多邊形 26"/>
          <p:cNvSpPr/>
          <p:nvPr/>
        </p:nvSpPr>
        <p:spPr>
          <a:xfrm>
            <a:off x="8196127" y="3201127"/>
            <a:ext cx="1067842" cy="413362"/>
          </a:xfrm>
          <a:custGeom>
            <a:avLst/>
            <a:gdLst>
              <a:gd name="connsiteX0" fmla="*/ 287730 w 1486591"/>
              <a:gd name="connsiteY0" fmla="*/ 0 h 575460"/>
              <a:gd name="connsiteX1" fmla="*/ 342679 w 1486591"/>
              <a:gd name="connsiteY1" fmla="*/ 0 h 575460"/>
              <a:gd name="connsiteX2" fmla="*/ 343970 w 1486591"/>
              <a:gd name="connsiteY2" fmla="*/ 0 h 575460"/>
              <a:gd name="connsiteX3" fmla="*/ 444601 w 1486591"/>
              <a:gd name="connsiteY3" fmla="*/ 0 h 575460"/>
              <a:gd name="connsiteX4" fmla="*/ 1009594 w 1486591"/>
              <a:gd name="connsiteY4" fmla="*/ 0 h 575460"/>
              <a:gd name="connsiteX5" fmla="*/ 1125033 w 1486591"/>
              <a:gd name="connsiteY5" fmla="*/ 0 h 575460"/>
              <a:gd name="connsiteX6" fmla="*/ 1153303 w 1486591"/>
              <a:gd name="connsiteY6" fmla="*/ 0 h 575460"/>
              <a:gd name="connsiteX7" fmla="*/ 1198861 w 1486591"/>
              <a:gd name="connsiteY7" fmla="*/ 0 h 575460"/>
              <a:gd name="connsiteX8" fmla="*/ 1486591 w 1486591"/>
              <a:gd name="connsiteY8" fmla="*/ 287730 h 575460"/>
              <a:gd name="connsiteX9" fmla="*/ 1198861 w 1486591"/>
              <a:gd name="connsiteY9" fmla="*/ 575460 h 575460"/>
              <a:gd name="connsiteX10" fmla="*/ 1153303 w 1486591"/>
              <a:gd name="connsiteY10" fmla="*/ 575460 h 575460"/>
              <a:gd name="connsiteX11" fmla="*/ 1153303 w 1486591"/>
              <a:gd name="connsiteY11" fmla="*/ 575460 h 575460"/>
              <a:gd name="connsiteX12" fmla="*/ 444601 w 1486591"/>
              <a:gd name="connsiteY12" fmla="*/ 575460 h 575460"/>
              <a:gd name="connsiteX13" fmla="*/ 342679 w 1486591"/>
              <a:gd name="connsiteY13" fmla="*/ 575460 h 575460"/>
              <a:gd name="connsiteX14" fmla="*/ 287730 w 1486591"/>
              <a:gd name="connsiteY14" fmla="*/ 575460 h 575460"/>
              <a:gd name="connsiteX15" fmla="*/ 0 w 1486591"/>
              <a:gd name="connsiteY15" fmla="*/ 287730 h 575460"/>
              <a:gd name="connsiteX16" fmla="*/ 287730 w 1486591"/>
              <a:gd name="connsiteY16" fmla="*/ 0 h 5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6591" h="575460">
                <a:moveTo>
                  <a:pt x="287730" y="0"/>
                </a:moveTo>
                <a:lnTo>
                  <a:pt x="342679" y="0"/>
                </a:lnTo>
                <a:lnTo>
                  <a:pt x="343970" y="0"/>
                </a:lnTo>
                <a:lnTo>
                  <a:pt x="444601" y="0"/>
                </a:lnTo>
                <a:lnTo>
                  <a:pt x="1009594" y="0"/>
                </a:lnTo>
                <a:lnTo>
                  <a:pt x="1125033" y="0"/>
                </a:lnTo>
                <a:lnTo>
                  <a:pt x="1153303" y="0"/>
                </a:lnTo>
                <a:lnTo>
                  <a:pt x="1198861" y="0"/>
                </a:lnTo>
                <a:cubicBezTo>
                  <a:pt x="1357770" y="0"/>
                  <a:pt x="1486591" y="128821"/>
                  <a:pt x="1486591" y="287730"/>
                </a:cubicBezTo>
                <a:cubicBezTo>
                  <a:pt x="1486591" y="446639"/>
                  <a:pt x="1357770" y="575460"/>
                  <a:pt x="1198861" y="575460"/>
                </a:cubicBezTo>
                <a:lnTo>
                  <a:pt x="1153303" y="575460"/>
                </a:lnTo>
                <a:lnTo>
                  <a:pt x="1153303" y="575460"/>
                </a:lnTo>
                <a:lnTo>
                  <a:pt x="444601" y="575460"/>
                </a:lnTo>
                <a:lnTo>
                  <a:pt x="342679" y="575460"/>
                </a:lnTo>
                <a:lnTo>
                  <a:pt x="287730" y="575460"/>
                </a:lnTo>
                <a:cubicBezTo>
                  <a:pt x="128821" y="575460"/>
                  <a:pt x="0" y="446639"/>
                  <a:pt x="0" y="287730"/>
                </a:cubicBezTo>
                <a:cubicBezTo>
                  <a:pt x="0" y="128821"/>
                  <a:pt x="128821" y="0"/>
                  <a:pt x="287730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8100000" scaled="0"/>
              <a:tileRect/>
            </a:gra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kumimoji="1" lang="en-US" altLang="zh-TW" sz="2000" dirty="0">
                <a:solidFill>
                  <a:schemeClr val="tx1"/>
                </a:solidFill>
                <a:latin typeface="Calibri"/>
              </a:rPr>
              <a:t>20%</a:t>
            </a:r>
            <a:endParaRPr kumimoji="1" lang="zh-TW" altLang="en-US" sz="2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手繪多邊形 26"/>
          <p:cNvSpPr/>
          <p:nvPr/>
        </p:nvSpPr>
        <p:spPr>
          <a:xfrm>
            <a:off x="11348185" y="3201127"/>
            <a:ext cx="1067842" cy="413362"/>
          </a:xfrm>
          <a:custGeom>
            <a:avLst/>
            <a:gdLst>
              <a:gd name="connsiteX0" fmla="*/ 287730 w 1486591"/>
              <a:gd name="connsiteY0" fmla="*/ 0 h 575460"/>
              <a:gd name="connsiteX1" fmla="*/ 342679 w 1486591"/>
              <a:gd name="connsiteY1" fmla="*/ 0 h 575460"/>
              <a:gd name="connsiteX2" fmla="*/ 343970 w 1486591"/>
              <a:gd name="connsiteY2" fmla="*/ 0 h 575460"/>
              <a:gd name="connsiteX3" fmla="*/ 444601 w 1486591"/>
              <a:gd name="connsiteY3" fmla="*/ 0 h 575460"/>
              <a:gd name="connsiteX4" fmla="*/ 1009594 w 1486591"/>
              <a:gd name="connsiteY4" fmla="*/ 0 h 575460"/>
              <a:gd name="connsiteX5" fmla="*/ 1125033 w 1486591"/>
              <a:gd name="connsiteY5" fmla="*/ 0 h 575460"/>
              <a:gd name="connsiteX6" fmla="*/ 1153303 w 1486591"/>
              <a:gd name="connsiteY6" fmla="*/ 0 h 575460"/>
              <a:gd name="connsiteX7" fmla="*/ 1198861 w 1486591"/>
              <a:gd name="connsiteY7" fmla="*/ 0 h 575460"/>
              <a:gd name="connsiteX8" fmla="*/ 1486591 w 1486591"/>
              <a:gd name="connsiteY8" fmla="*/ 287730 h 575460"/>
              <a:gd name="connsiteX9" fmla="*/ 1198861 w 1486591"/>
              <a:gd name="connsiteY9" fmla="*/ 575460 h 575460"/>
              <a:gd name="connsiteX10" fmla="*/ 1153303 w 1486591"/>
              <a:gd name="connsiteY10" fmla="*/ 575460 h 575460"/>
              <a:gd name="connsiteX11" fmla="*/ 1153303 w 1486591"/>
              <a:gd name="connsiteY11" fmla="*/ 575460 h 575460"/>
              <a:gd name="connsiteX12" fmla="*/ 444601 w 1486591"/>
              <a:gd name="connsiteY12" fmla="*/ 575460 h 575460"/>
              <a:gd name="connsiteX13" fmla="*/ 342679 w 1486591"/>
              <a:gd name="connsiteY13" fmla="*/ 575460 h 575460"/>
              <a:gd name="connsiteX14" fmla="*/ 287730 w 1486591"/>
              <a:gd name="connsiteY14" fmla="*/ 575460 h 575460"/>
              <a:gd name="connsiteX15" fmla="*/ 0 w 1486591"/>
              <a:gd name="connsiteY15" fmla="*/ 287730 h 575460"/>
              <a:gd name="connsiteX16" fmla="*/ 287730 w 1486591"/>
              <a:gd name="connsiteY16" fmla="*/ 0 h 57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6591" h="575460">
                <a:moveTo>
                  <a:pt x="287730" y="0"/>
                </a:moveTo>
                <a:lnTo>
                  <a:pt x="342679" y="0"/>
                </a:lnTo>
                <a:lnTo>
                  <a:pt x="343970" y="0"/>
                </a:lnTo>
                <a:lnTo>
                  <a:pt x="444601" y="0"/>
                </a:lnTo>
                <a:lnTo>
                  <a:pt x="1009594" y="0"/>
                </a:lnTo>
                <a:lnTo>
                  <a:pt x="1125033" y="0"/>
                </a:lnTo>
                <a:lnTo>
                  <a:pt x="1153303" y="0"/>
                </a:lnTo>
                <a:lnTo>
                  <a:pt x="1198861" y="0"/>
                </a:lnTo>
                <a:cubicBezTo>
                  <a:pt x="1357770" y="0"/>
                  <a:pt x="1486591" y="128821"/>
                  <a:pt x="1486591" y="287730"/>
                </a:cubicBezTo>
                <a:cubicBezTo>
                  <a:pt x="1486591" y="446639"/>
                  <a:pt x="1357770" y="575460"/>
                  <a:pt x="1198861" y="575460"/>
                </a:cubicBezTo>
                <a:lnTo>
                  <a:pt x="1153303" y="575460"/>
                </a:lnTo>
                <a:lnTo>
                  <a:pt x="1153303" y="575460"/>
                </a:lnTo>
                <a:lnTo>
                  <a:pt x="444601" y="575460"/>
                </a:lnTo>
                <a:lnTo>
                  <a:pt x="342679" y="575460"/>
                </a:lnTo>
                <a:lnTo>
                  <a:pt x="287730" y="575460"/>
                </a:lnTo>
                <a:cubicBezTo>
                  <a:pt x="128821" y="575460"/>
                  <a:pt x="0" y="446639"/>
                  <a:pt x="0" y="287730"/>
                </a:cubicBezTo>
                <a:cubicBezTo>
                  <a:pt x="0" y="128821"/>
                  <a:pt x="128821" y="0"/>
                  <a:pt x="287730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rgbClr val="3CE7FF"/>
                </a:gs>
                <a:gs pos="43000">
                  <a:srgbClr val="46ABF4"/>
                </a:gs>
                <a:gs pos="85000">
                  <a:srgbClr val="2A5AE6"/>
                </a:gs>
              </a:gsLst>
              <a:lin ang="8100000" scaled="0"/>
              <a:tileRect/>
            </a:gra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kumimoji="1" lang="en-US" altLang="zh-TW" sz="2000" dirty="0">
                <a:solidFill>
                  <a:schemeClr val="tx1"/>
                </a:solidFill>
                <a:latin typeface="Calibri"/>
              </a:rPr>
              <a:t>10%</a:t>
            </a:r>
            <a:endParaRPr kumimoji="1" lang="zh-TW" altLang="en-US" sz="200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28" name="Picture 10" descr="USI2_B&amp;P_1-1a.png">
            <a:extLst>
              <a:ext uri="{FF2B5EF4-FFF2-40B4-BE49-F238E27FC236}">
                <a16:creationId xmlns:a16="http://schemas.microsoft.com/office/drawing/2014/main" id="{2AEDA9E9-6943-4D28-A477-EA1ED458DD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552" y="4232656"/>
            <a:ext cx="603504" cy="573024"/>
          </a:xfrm>
          <a:prstGeom prst="rect">
            <a:avLst/>
          </a:prstGeom>
        </p:spPr>
      </p:pic>
      <p:pic>
        <p:nvPicPr>
          <p:cNvPr id="29" name="Picture 11" descr="USI2_B&amp;P_1-1b.png">
            <a:extLst>
              <a:ext uri="{FF2B5EF4-FFF2-40B4-BE49-F238E27FC236}">
                <a16:creationId xmlns:a16="http://schemas.microsoft.com/office/drawing/2014/main" id="{9B6D8631-1A93-4404-9FB0-0E4489A439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161" y="4934862"/>
            <a:ext cx="654287" cy="566599"/>
          </a:xfrm>
          <a:prstGeom prst="rect">
            <a:avLst/>
          </a:prstGeom>
        </p:spPr>
      </p:pic>
      <p:pic>
        <p:nvPicPr>
          <p:cNvPr id="30" name="Picture 12" descr="USI2_B&amp;P_1-2a.png">
            <a:extLst>
              <a:ext uri="{FF2B5EF4-FFF2-40B4-BE49-F238E27FC236}">
                <a16:creationId xmlns:a16="http://schemas.microsoft.com/office/drawing/2014/main" id="{139EB0AC-6F88-4697-BCAB-173FCA7F47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524" y="5897361"/>
            <a:ext cx="347472" cy="816864"/>
          </a:xfrm>
          <a:prstGeom prst="rect">
            <a:avLst/>
          </a:prstGeom>
        </p:spPr>
      </p:pic>
      <p:pic>
        <p:nvPicPr>
          <p:cNvPr id="31" name="Picture 15" descr="USI2_B&amp;P_2-1a.png">
            <a:extLst>
              <a:ext uri="{FF2B5EF4-FFF2-40B4-BE49-F238E27FC236}">
                <a16:creationId xmlns:a16="http://schemas.microsoft.com/office/drawing/2014/main" id="{7211048C-6A0D-47E8-8A91-A9D9973264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659" y="4275188"/>
            <a:ext cx="573024" cy="597408"/>
          </a:xfrm>
          <a:prstGeom prst="rect">
            <a:avLst/>
          </a:prstGeom>
        </p:spPr>
      </p:pic>
      <p:pic>
        <p:nvPicPr>
          <p:cNvPr id="32" name="Picture 16" descr="USI2_B&amp;P_2-1b.png">
            <a:extLst>
              <a:ext uri="{FF2B5EF4-FFF2-40B4-BE49-F238E27FC236}">
                <a16:creationId xmlns:a16="http://schemas.microsoft.com/office/drawing/2014/main" id="{216FEADA-D041-47E4-AD8C-6CF337F643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659" y="4987890"/>
            <a:ext cx="573024" cy="408432"/>
          </a:xfrm>
          <a:prstGeom prst="rect">
            <a:avLst/>
          </a:prstGeom>
        </p:spPr>
      </p:pic>
      <p:pic>
        <p:nvPicPr>
          <p:cNvPr id="33" name="Picture 19" descr="USI2_B&amp;P_4-1.png">
            <a:extLst>
              <a:ext uri="{FF2B5EF4-FFF2-40B4-BE49-F238E27FC236}">
                <a16:creationId xmlns:a16="http://schemas.microsoft.com/office/drawing/2014/main" id="{693F359E-9630-4F49-AF6C-7F8E53F234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812" y="5100499"/>
            <a:ext cx="559888" cy="559888"/>
          </a:xfrm>
          <a:prstGeom prst="rect">
            <a:avLst/>
          </a:prstGeom>
        </p:spPr>
      </p:pic>
      <p:pic>
        <p:nvPicPr>
          <p:cNvPr id="34" name="Picture 21" descr="USI2_B&amp;P_4-3a.png">
            <a:extLst>
              <a:ext uri="{FF2B5EF4-FFF2-40B4-BE49-F238E27FC236}">
                <a16:creationId xmlns:a16="http://schemas.microsoft.com/office/drawing/2014/main" id="{10D8D133-3169-41E6-9F68-08BC1CEA2D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337" y="5925207"/>
            <a:ext cx="1011820" cy="548663"/>
          </a:xfrm>
          <a:prstGeom prst="rect">
            <a:avLst/>
          </a:prstGeom>
        </p:spPr>
      </p:pic>
      <p:pic>
        <p:nvPicPr>
          <p:cNvPr id="35" name="Picture 22" descr="USI2_B&amp;P_4-3b.png">
            <a:extLst>
              <a:ext uri="{FF2B5EF4-FFF2-40B4-BE49-F238E27FC236}">
                <a16:creationId xmlns:a16="http://schemas.microsoft.com/office/drawing/2014/main" id="{A1518954-A601-444D-8B08-30D78C102C6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702" y="6630129"/>
            <a:ext cx="755302" cy="570039"/>
          </a:xfrm>
          <a:prstGeom prst="rect">
            <a:avLst/>
          </a:prstGeom>
        </p:spPr>
      </p:pic>
      <p:pic>
        <p:nvPicPr>
          <p:cNvPr id="36" name="Picture 23" descr="USI2_B&amp;P_2-3.png">
            <a:extLst>
              <a:ext uri="{FF2B5EF4-FFF2-40B4-BE49-F238E27FC236}">
                <a16:creationId xmlns:a16="http://schemas.microsoft.com/office/drawing/2014/main" id="{43FFE2EB-5995-4D05-B13D-F275BFFDAE0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793" y="5961278"/>
            <a:ext cx="841248" cy="542544"/>
          </a:xfrm>
          <a:prstGeom prst="rect">
            <a:avLst/>
          </a:prstGeom>
        </p:spPr>
      </p:pic>
      <p:pic>
        <p:nvPicPr>
          <p:cNvPr id="37" name="Picture 24" descr="USI2_B&amp;P_2-2.png">
            <a:extLst>
              <a:ext uri="{FF2B5EF4-FFF2-40B4-BE49-F238E27FC236}">
                <a16:creationId xmlns:a16="http://schemas.microsoft.com/office/drawing/2014/main" id="{87696F74-8B4E-409F-A36F-88E3411A5AC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3929" y="6436929"/>
            <a:ext cx="188976" cy="725424"/>
          </a:xfrm>
          <a:prstGeom prst="rect">
            <a:avLst/>
          </a:prstGeom>
        </p:spPr>
      </p:pic>
      <p:pic>
        <p:nvPicPr>
          <p:cNvPr id="38" name="Picture 25" descr="USI2_B&amp;P_3-2.png">
            <a:extLst>
              <a:ext uri="{FF2B5EF4-FFF2-40B4-BE49-F238E27FC236}">
                <a16:creationId xmlns:a16="http://schemas.microsoft.com/office/drawing/2014/main" id="{CC9E5187-AEA6-43A9-B7D9-C717950C4D9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6" y="4196791"/>
            <a:ext cx="847344" cy="688848"/>
          </a:xfrm>
          <a:prstGeom prst="rect">
            <a:avLst/>
          </a:prstGeom>
        </p:spPr>
      </p:pic>
      <p:pic>
        <p:nvPicPr>
          <p:cNvPr id="39" name="Picture 26" descr="USI2_B&amp;P_3-1.png">
            <a:extLst>
              <a:ext uri="{FF2B5EF4-FFF2-40B4-BE49-F238E27FC236}">
                <a16:creationId xmlns:a16="http://schemas.microsoft.com/office/drawing/2014/main" id="{58370B17-67E3-4C8A-B992-8195FE55142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752" y="4915324"/>
            <a:ext cx="377952" cy="1024128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42D763DA-006A-4FFA-8747-744B626425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862" y="4275188"/>
            <a:ext cx="1105267" cy="688847"/>
          </a:xfrm>
          <a:prstGeom prst="rect">
            <a:avLst/>
          </a:prstGeom>
        </p:spPr>
      </p:pic>
      <p:pic>
        <p:nvPicPr>
          <p:cNvPr id="43" name="圖片 42" descr="一張含有 室內 的圖片&#10;&#10;自動產生的描述">
            <a:extLst>
              <a:ext uri="{FF2B5EF4-FFF2-40B4-BE49-F238E27FC236}">
                <a16:creationId xmlns:a16="http://schemas.microsoft.com/office/drawing/2014/main" id="{BE984B61-ABF4-4C00-A8A9-063E57BD42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76" y="6618062"/>
            <a:ext cx="1069232" cy="601443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FD766E73-8F7A-4C29-8049-01E645A608C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286" y="6619797"/>
            <a:ext cx="842943" cy="548663"/>
          </a:xfrm>
          <a:prstGeom prst="rect">
            <a:avLst/>
          </a:prstGeom>
        </p:spPr>
      </p:pic>
      <p:pic>
        <p:nvPicPr>
          <p:cNvPr id="45" name="Picture 17" descr="USI2_B&amp;P_3-3a.png">
            <a:extLst>
              <a:ext uri="{FF2B5EF4-FFF2-40B4-BE49-F238E27FC236}">
                <a16:creationId xmlns:a16="http://schemas.microsoft.com/office/drawing/2014/main" id="{8E2C237B-F91C-4DF1-A898-B264563FA64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74" y="5920307"/>
            <a:ext cx="765555" cy="40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71" y="565062"/>
            <a:ext cx="12716124" cy="793569"/>
          </a:xfrm>
        </p:spPr>
        <p:txBody>
          <a:bodyPr/>
          <a:lstStyle/>
          <a:p>
            <a:r>
              <a:rPr lang="zh-TW" altLang="en-US"/>
              <a:t>全球服務網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03" y="3286606"/>
            <a:ext cx="8010144" cy="3950208"/>
          </a:xfrm>
          <a:prstGeom prst="rect">
            <a:avLst/>
          </a:prstGeom>
        </p:spPr>
      </p:pic>
      <p:cxnSp>
        <p:nvCxnSpPr>
          <p:cNvPr id="64" name="Straight Connector 36"/>
          <p:cNvCxnSpPr/>
          <p:nvPr/>
        </p:nvCxnSpPr>
        <p:spPr>
          <a:xfrm>
            <a:off x="1673118" y="3971997"/>
            <a:ext cx="5184000" cy="325998"/>
          </a:xfrm>
          <a:prstGeom prst="bentConnector3">
            <a:avLst>
              <a:gd name="adj1" fmla="val 99994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36"/>
          <p:cNvCxnSpPr/>
          <p:nvPr/>
        </p:nvCxnSpPr>
        <p:spPr>
          <a:xfrm>
            <a:off x="1665631" y="4246254"/>
            <a:ext cx="5220000" cy="361502"/>
          </a:xfrm>
          <a:prstGeom prst="bentConnector3">
            <a:avLst>
              <a:gd name="adj1" fmla="val 92730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36"/>
          <p:cNvCxnSpPr/>
          <p:nvPr/>
        </p:nvCxnSpPr>
        <p:spPr>
          <a:xfrm>
            <a:off x="1677663" y="4471998"/>
            <a:ext cx="5220000" cy="504666"/>
          </a:xfrm>
          <a:prstGeom prst="bentConnector3">
            <a:avLst>
              <a:gd name="adj1" fmla="val 87119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36"/>
          <p:cNvCxnSpPr/>
          <p:nvPr/>
        </p:nvCxnSpPr>
        <p:spPr>
          <a:xfrm flipV="1">
            <a:off x="1696231" y="4909608"/>
            <a:ext cx="2461251" cy="474447"/>
          </a:xfrm>
          <a:prstGeom prst="bentConnector3">
            <a:avLst>
              <a:gd name="adj1" fmla="val 99248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36"/>
          <p:cNvCxnSpPr/>
          <p:nvPr/>
        </p:nvCxnSpPr>
        <p:spPr>
          <a:xfrm flipV="1">
            <a:off x="1696230" y="5127740"/>
            <a:ext cx="2736000" cy="507558"/>
          </a:xfrm>
          <a:prstGeom prst="bentConnector3">
            <a:avLst>
              <a:gd name="adj1" fmla="val 100198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36"/>
          <p:cNvCxnSpPr/>
          <p:nvPr/>
        </p:nvCxnSpPr>
        <p:spPr>
          <a:xfrm rot="10800000" flipV="1">
            <a:off x="7165161" y="3978344"/>
            <a:ext cx="5400000" cy="344036"/>
          </a:xfrm>
          <a:prstGeom prst="bentConnector3">
            <a:avLst>
              <a:gd name="adj1" fmla="val 100029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36"/>
          <p:cNvCxnSpPr/>
          <p:nvPr/>
        </p:nvCxnSpPr>
        <p:spPr>
          <a:xfrm rot="10800000" flipV="1">
            <a:off x="7477912" y="4219125"/>
            <a:ext cx="5132091" cy="99653"/>
          </a:xfrm>
          <a:prstGeom prst="bentConnector3">
            <a:avLst>
              <a:gd name="adj1" fmla="val 100025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36"/>
          <p:cNvCxnSpPr/>
          <p:nvPr/>
        </p:nvCxnSpPr>
        <p:spPr>
          <a:xfrm rot="10800000" flipV="1">
            <a:off x="7413048" y="4471996"/>
            <a:ext cx="5184000" cy="180895"/>
          </a:xfrm>
          <a:prstGeom prst="bentConnector3">
            <a:avLst>
              <a:gd name="adj1" fmla="val 91851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36"/>
          <p:cNvCxnSpPr/>
          <p:nvPr/>
        </p:nvCxnSpPr>
        <p:spPr>
          <a:xfrm rot="10800000">
            <a:off x="9608181" y="5384056"/>
            <a:ext cx="2772000" cy="251245"/>
          </a:xfrm>
          <a:prstGeom prst="bentConnector3">
            <a:avLst>
              <a:gd name="adj1" fmla="val 100172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36"/>
          <p:cNvCxnSpPr/>
          <p:nvPr/>
        </p:nvCxnSpPr>
        <p:spPr>
          <a:xfrm rot="10800000">
            <a:off x="9392182" y="5217826"/>
            <a:ext cx="2988000" cy="671255"/>
          </a:xfrm>
          <a:prstGeom prst="bentConnector3">
            <a:avLst>
              <a:gd name="adj1" fmla="val 100218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Content Placeholder 2"/>
          <p:cNvSpPr txBox="1">
            <a:spLocks/>
          </p:cNvSpPr>
          <p:nvPr/>
        </p:nvSpPr>
        <p:spPr>
          <a:xfrm>
            <a:off x="858454" y="3803851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400"/>
              <a:t>英國</a:t>
            </a:r>
            <a:r>
              <a:rPr lang="en-US" sz="1400"/>
              <a:t> </a:t>
            </a:r>
            <a:r>
              <a:rPr lang="en-US" sz="1400" dirty="0"/>
              <a:t>(1)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858454" y="4060329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400" dirty="0"/>
              <a:t>法國</a:t>
            </a:r>
            <a:r>
              <a:rPr lang="en-US" sz="1400"/>
              <a:t> (7)</a:t>
            </a:r>
            <a:endParaRPr lang="en-US" sz="1400" dirty="0"/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858454" y="4318780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400" dirty="0"/>
              <a:t>突尼斯</a:t>
            </a:r>
            <a:r>
              <a:rPr lang="en-US" sz="1400" dirty="0"/>
              <a:t> (1)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858454" y="5217823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400"/>
              <a:t>美國 </a:t>
            </a:r>
            <a:r>
              <a:rPr lang="en-US" sz="1400"/>
              <a:t>(</a:t>
            </a:r>
            <a:r>
              <a:rPr lang="en-US" sz="1400" dirty="0"/>
              <a:t>1)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858454" y="5471837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400" dirty="0"/>
              <a:t>墨西哥</a:t>
            </a:r>
            <a:r>
              <a:rPr lang="en-US" sz="1400" dirty="0"/>
              <a:t> (2)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021888" y="6920721"/>
            <a:ext cx="1775623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200"/>
              <a:t>製造據點 </a:t>
            </a:r>
            <a:r>
              <a:rPr lang="en-US" altLang="zh-TW" sz="1200"/>
              <a:t>(</a:t>
            </a:r>
            <a:r>
              <a:rPr lang="en-US" altLang="zh-TW" sz="1200" dirty="0"/>
              <a:t>USI+AFG)</a:t>
            </a:r>
            <a:endParaRPr lang="en-US" sz="1200" dirty="0"/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11915770" y="3814884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TW" altLang="en-US" sz="1400"/>
              <a:t>德國</a:t>
            </a:r>
            <a:r>
              <a:rPr lang="en-US" sz="1400"/>
              <a:t> </a:t>
            </a:r>
            <a:r>
              <a:rPr lang="en-US" sz="1400" dirty="0"/>
              <a:t>(4)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11915770" y="4065166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TW" altLang="en-US" sz="1400"/>
              <a:t>波蘭</a:t>
            </a:r>
            <a:r>
              <a:rPr lang="en-US" sz="1400"/>
              <a:t> </a:t>
            </a:r>
            <a:r>
              <a:rPr lang="en-US" sz="1400" dirty="0"/>
              <a:t>(1)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11915770" y="4308953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TW" altLang="en-US" sz="1400" dirty="0"/>
              <a:t>捷克</a:t>
            </a:r>
            <a:r>
              <a:rPr lang="en-US" sz="1400" dirty="0"/>
              <a:t> (1)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11915450" y="5436185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TW" altLang="en-US" sz="1400"/>
              <a:t>中國臺灣 </a:t>
            </a:r>
            <a:r>
              <a:rPr lang="en-US" sz="1400"/>
              <a:t>(</a:t>
            </a:r>
            <a:r>
              <a:rPr lang="en-US" sz="1400" dirty="0"/>
              <a:t>2)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11915450" y="5717608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TW" altLang="en-US" sz="1400"/>
              <a:t>中國大陸 </a:t>
            </a:r>
            <a:r>
              <a:rPr lang="en-US" sz="1400"/>
              <a:t>(</a:t>
            </a:r>
            <a:r>
              <a:rPr lang="en-US" sz="1400" dirty="0"/>
              <a:t>6)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730503" y="1813718"/>
            <a:ext cx="3060000" cy="1419661"/>
          </a:xfrm>
          <a:prstGeom prst="rect">
            <a:avLst/>
          </a:prstGeom>
        </p:spPr>
        <p:txBody>
          <a:bodyPr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</a:pPr>
            <a:r>
              <a:rPr lang="zh-TW" altLang="en-US" sz="2000">
                <a:latin typeface="+mj-ea"/>
              </a:rPr>
              <a:t>以全球思維，供應鏈在</a:t>
            </a:r>
            <a:r>
              <a:rPr lang="zh-TW" altLang="en-US" sz="2000">
                <a:solidFill>
                  <a:schemeClr val="tx2"/>
                </a:solidFill>
                <a:latin typeface="+mj-ea"/>
              </a:rPr>
              <a:t>四大洲</a:t>
            </a:r>
            <a:r>
              <a:rPr lang="zh-TW" altLang="en-US" sz="2000">
                <a:latin typeface="+mj-ea"/>
              </a:rPr>
              <a:t>運籌，提供</a:t>
            </a:r>
            <a:r>
              <a:rPr lang="zh-TW" altLang="en-US" sz="2000">
                <a:solidFill>
                  <a:schemeClr val="tx2"/>
                </a:solidFill>
                <a:latin typeface="+mj-ea"/>
              </a:rPr>
              <a:t>大量的採購能力</a:t>
            </a:r>
            <a:endParaRPr lang="en-US" altLang="zh-TW" sz="2000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009356" y="1813718"/>
            <a:ext cx="3060000" cy="1419661"/>
          </a:xfrm>
          <a:prstGeom prst="rect">
            <a:avLst/>
          </a:prstGeom>
        </p:spPr>
        <p:txBody>
          <a:bodyPr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</a:pPr>
            <a:r>
              <a:rPr lang="zh-TW" altLang="en-US" sz="2000" dirty="0"/>
              <a:t>各地理位置皆有</a:t>
            </a:r>
            <a:r>
              <a:rPr lang="zh-TW" altLang="en-US" sz="2000">
                <a:solidFill>
                  <a:schemeClr val="tx2"/>
                </a:solidFill>
              </a:rPr>
              <a:t>在</a:t>
            </a:r>
            <a:r>
              <a:rPr lang="zh-TW" altLang="zh-TW" sz="2000">
                <a:solidFill>
                  <a:schemeClr val="tx2"/>
                </a:solidFill>
              </a:rPr>
              <a:t>地</a:t>
            </a:r>
            <a:r>
              <a:rPr lang="zh-TW" altLang="en-US" sz="2000">
                <a:solidFill>
                  <a:schemeClr val="tx2"/>
                </a:solidFill>
              </a:rPr>
              <a:t>專業</a:t>
            </a:r>
            <a:r>
              <a:rPr lang="zh-TW" altLang="zh-TW" sz="2000">
                <a:solidFill>
                  <a:schemeClr val="tx2"/>
                </a:solidFill>
              </a:rPr>
              <a:t>團隊</a:t>
            </a:r>
            <a:r>
              <a:rPr lang="zh-TW" altLang="zh-TW" sz="2000"/>
              <a:t>提供</a:t>
            </a:r>
            <a:r>
              <a:rPr lang="zh-TW" altLang="en-US" sz="2000"/>
              <a:t>完整</a:t>
            </a:r>
            <a:r>
              <a:rPr lang="zh-TW" altLang="zh-TW" sz="2000"/>
              <a:t>的服務</a:t>
            </a:r>
            <a:endParaRPr lang="en-US" altLang="zh-TW" sz="2000" dirty="0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7288209" y="1813718"/>
            <a:ext cx="3333392" cy="1419661"/>
          </a:xfrm>
          <a:prstGeom prst="rect">
            <a:avLst/>
          </a:prstGeom>
        </p:spPr>
        <p:txBody>
          <a:bodyPr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</a:pPr>
            <a:r>
              <a:rPr lang="en-US" altLang="zh-TW" sz="2000" dirty="0">
                <a:solidFill>
                  <a:schemeClr val="tx2"/>
                </a:solidFill>
              </a:rPr>
              <a:t>5</a:t>
            </a:r>
            <a:r>
              <a:rPr lang="zh-TW" altLang="en-US" sz="2000" dirty="0">
                <a:solidFill>
                  <a:schemeClr val="tx2"/>
                </a:solidFill>
              </a:rPr>
              <a:t>個</a:t>
            </a:r>
            <a:r>
              <a:rPr lang="zh-TW" altLang="en-US" sz="2000" dirty="0"/>
              <a:t>設計中心</a:t>
            </a:r>
            <a:r>
              <a:rPr lang="zh-TW" altLang="en-US" sz="2000" dirty="0">
                <a:latin typeface="新細明體"/>
                <a:ea typeface="新細明體"/>
              </a:rPr>
              <a:t>，</a:t>
            </a:r>
            <a:r>
              <a:rPr lang="en-US" altLang="zh-TW" sz="2000" dirty="0">
                <a:solidFill>
                  <a:schemeClr val="tx2"/>
                </a:solidFill>
              </a:rPr>
              <a:t>27</a:t>
            </a:r>
            <a:r>
              <a:rPr lang="zh-TW" altLang="en-US" sz="2000" dirty="0">
                <a:solidFill>
                  <a:schemeClr val="tx2"/>
                </a:solidFill>
              </a:rPr>
              <a:t>個</a:t>
            </a:r>
            <a:r>
              <a:rPr lang="zh-TW" altLang="en-US" sz="2000" dirty="0"/>
              <a:t>制造據點</a:t>
            </a:r>
            <a:r>
              <a:rPr lang="zh-TW" altLang="en-US" sz="2000" dirty="0">
                <a:latin typeface="新細明體"/>
                <a:ea typeface="新細明體"/>
              </a:rPr>
              <a:t>，</a:t>
            </a:r>
            <a:r>
              <a:rPr lang="zh-TW" altLang="en-US" sz="2000" dirty="0"/>
              <a:t>強大的</a:t>
            </a:r>
            <a:r>
              <a:rPr lang="zh-TW" altLang="en-US" sz="2000" dirty="0">
                <a:solidFill>
                  <a:schemeClr val="tx2"/>
                </a:solidFill>
              </a:rPr>
              <a:t>自動化能力</a:t>
            </a:r>
            <a:endParaRPr lang="en-US" altLang="zh-TW" sz="2000" dirty="0">
              <a:solidFill>
                <a:schemeClr val="tx2"/>
              </a:solidFill>
            </a:endParaRP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10840453" y="1813718"/>
            <a:ext cx="2684016" cy="1419661"/>
          </a:xfrm>
          <a:prstGeom prst="rect">
            <a:avLst/>
          </a:prstGeom>
        </p:spPr>
        <p:txBody>
          <a:bodyPr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00000"/>
              </a:lnSpc>
            </a:pPr>
            <a:r>
              <a:rPr lang="zh-TW" altLang="en-US" sz="2000" dirty="0"/>
              <a:t>超過</a:t>
            </a:r>
            <a:r>
              <a:rPr lang="en-US" altLang="zh-TW" sz="2000"/>
              <a:t> </a:t>
            </a:r>
            <a:r>
              <a:rPr lang="en-US" altLang="zh-TW" sz="2000">
                <a:solidFill>
                  <a:schemeClr val="tx2"/>
                </a:solidFill>
              </a:rPr>
              <a:t>220 SMT</a:t>
            </a:r>
            <a:r>
              <a:rPr lang="zh-TW" altLang="en-US" sz="2000" dirty="0"/>
              <a:t>線</a:t>
            </a:r>
            <a:endParaRPr lang="en-US" altLang="zh-TW" sz="2000" dirty="0"/>
          </a:p>
        </p:txBody>
      </p:sp>
      <p:cxnSp>
        <p:nvCxnSpPr>
          <p:cNvPr id="94" name="Straight Connector 36"/>
          <p:cNvCxnSpPr/>
          <p:nvPr/>
        </p:nvCxnSpPr>
        <p:spPr>
          <a:xfrm rot="10800000">
            <a:off x="9202848" y="5553453"/>
            <a:ext cx="3456000" cy="873973"/>
          </a:xfrm>
          <a:prstGeom prst="bentConnector3">
            <a:avLst>
              <a:gd name="adj1" fmla="val 99980"/>
            </a:avLst>
          </a:prstGeom>
          <a:ln w="63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Content Placeholder 2"/>
          <p:cNvSpPr txBox="1">
            <a:spLocks/>
          </p:cNvSpPr>
          <p:nvPr/>
        </p:nvSpPr>
        <p:spPr>
          <a:xfrm>
            <a:off x="11915770" y="6278023"/>
            <a:ext cx="1486156" cy="298803"/>
          </a:xfrm>
          <a:prstGeom prst="rect">
            <a:avLst/>
          </a:prstGeom>
        </p:spPr>
        <p:txBody>
          <a:bodyPr lIns="0" rIns="0" anchor="ctr"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altLang="zh-TW" sz="1400" dirty="0"/>
              <a:t>     </a:t>
            </a:r>
            <a:r>
              <a:rPr lang="zh-TW" altLang="en-US" sz="1400" dirty="0"/>
              <a:t>越南 </a:t>
            </a:r>
            <a:r>
              <a:rPr lang="en-US" sz="1400" dirty="0"/>
              <a:t>(1)</a:t>
            </a:r>
          </a:p>
        </p:txBody>
      </p:sp>
      <p:pic>
        <p:nvPicPr>
          <p:cNvPr id="96" name="圖片 95">
            <a:extLst>
              <a:ext uri="{FF2B5EF4-FFF2-40B4-BE49-F238E27FC236}">
                <a16:creationId xmlns:a16="http://schemas.microsoft.com/office/drawing/2014/main" id="{0016CE8E-E8BE-457A-B04B-6F4F6FB096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412" y="4754653"/>
            <a:ext cx="108000" cy="108000"/>
          </a:xfrm>
          <a:prstGeom prst="rect">
            <a:avLst/>
          </a:prstGeom>
        </p:spPr>
      </p:pic>
      <p:pic>
        <p:nvPicPr>
          <p:cNvPr id="97" name="圖片 96">
            <a:extLst>
              <a:ext uri="{FF2B5EF4-FFF2-40B4-BE49-F238E27FC236}">
                <a16:creationId xmlns:a16="http://schemas.microsoft.com/office/drawing/2014/main" id="{7ADAAFA3-B8B5-405B-923B-BBCF0BD315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838" y="4966322"/>
            <a:ext cx="108000" cy="108000"/>
          </a:xfrm>
          <a:prstGeom prst="rect">
            <a:avLst/>
          </a:prstGeom>
        </p:spPr>
      </p:pic>
      <p:pic>
        <p:nvPicPr>
          <p:cNvPr id="99" name="圖片 98">
            <a:extLst>
              <a:ext uri="{FF2B5EF4-FFF2-40B4-BE49-F238E27FC236}">
                <a16:creationId xmlns:a16="http://schemas.microsoft.com/office/drawing/2014/main" id="{CD1EDDA3-D06A-4DA2-8F27-CF9478C21B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225" y="4348250"/>
            <a:ext cx="108000" cy="108000"/>
          </a:xfrm>
          <a:prstGeom prst="rect">
            <a:avLst/>
          </a:prstGeom>
        </p:spPr>
      </p:pic>
      <p:pic>
        <p:nvPicPr>
          <p:cNvPr id="100" name="圖片 99">
            <a:extLst>
              <a:ext uri="{FF2B5EF4-FFF2-40B4-BE49-F238E27FC236}">
                <a16:creationId xmlns:a16="http://schemas.microsoft.com/office/drawing/2014/main" id="{07B63BE6-5B9C-4AE1-9A2C-9936D2019E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158" y="4559919"/>
            <a:ext cx="108000" cy="108000"/>
          </a:xfrm>
          <a:prstGeom prst="rect">
            <a:avLst/>
          </a:prstGeom>
        </p:spPr>
      </p:pic>
      <p:pic>
        <p:nvPicPr>
          <p:cNvPr id="101" name="圖片 100">
            <a:extLst>
              <a:ext uri="{FF2B5EF4-FFF2-40B4-BE49-F238E27FC236}">
                <a16:creationId xmlns:a16="http://schemas.microsoft.com/office/drawing/2014/main" id="{50345EF7-DC98-4BA5-AFEE-6CE6F61103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89" y="4923989"/>
            <a:ext cx="108000" cy="108000"/>
          </a:xfrm>
          <a:prstGeom prst="rect">
            <a:avLst/>
          </a:prstGeom>
        </p:spPr>
      </p:pic>
      <p:pic>
        <p:nvPicPr>
          <p:cNvPr id="102" name="圖片 101">
            <a:extLst>
              <a:ext uri="{FF2B5EF4-FFF2-40B4-BE49-F238E27FC236}">
                <a16:creationId xmlns:a16="http://schemas.microsoft.com/office/drawing/2014/main" id="{A6012F89-618C-4126-8887-CE05AC6D1F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564" y="4390580"/>
            <a:ext cx="108000" cy="108000"/>
          </a:xfrm>
          <a:prstGeom prst="rect">
            <a:avLst/>
          </a:prstGeom>
        </p:spPr>
      </p:pic>
      <p:pic>
        <p:nvPicPr>
          <p:cNvPr id="103" name="圖片 102">
            <a:extLst>
              <a:ext uri="{FF2B5EF4-FFF2-40B4-BE49-F238E27FC236}">
                <a16:creationId xmlns:a16="http://schemas.microsoft.com/office/drawing/2014/main" id="{CBC6A8C0-276A-4772-92FE-0F0FBD8E3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302" y="4348245"/>
            <a:ext cx="108000" cy="108000"/>
          </a:xfrm>
          <a:prstGeom prst="rect">
            <a:avLst/>
          </a:prstGeom>
        </p:spPr>
      </p:pic>
      <p:pic>
        <p:nvPicPr>
          <p:cNvPr id="104" name="圖片 103">
            <a:extLst>
              <a:ext uri="{FF2B5EF4-FFF2-40B4-BE49-F238E27FC236}">
                <a16:creationId xmlns:a16="http://schemas.microsoft.com/office/drawing/2014/main" id="{8360A3D9-2A77-417C-9219-91517E0B25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420" y="4602250"/>
            <a:ext cx="108000" cy="108000"/>
          </a:xfrm>
          <a:prstGeom prst="rect">
            <a:avLst/>
          </a:prstGeom>
        </p:spPr>
      </p:pic>
      <p:pic>
        <p:nvPicPr>
          <p:cNvPr id="105" name="圖片 104">
            <a:extLst>
              <a:ext uri="{FF2B5EF4-FFF2-40B4-BE49-F238E27FC236}">
                <a16:creationId xmlns:a16="http://schemas.microsoft.com/office/drawing/2014/main" id="{64213658-D21C-4324-B4FA-28DCD2BD20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493" y="5389655"/>
            <a:ext cx="108000" cy="108000"/>
          </a:xfrm>
          <a:prstGeom prst="rect">
            <a:avLst/>
          </a:prstGeom>
        </p:spPr>
      </p:pic>
      <p:pic>
        <p:nvPicPr>
          <p:cNvPr id="107" name="圖片 106">
            <a:extLst>
              <a:ext uri="{FF2B5EF4-FFF2-40B4-BE49-F238E27FC236}">
                <a16:creationId xmlns:a16="http://schemas.microsoft.com/office/drawing/2014/main" id="{C40DF2D5-74B6-43FB-B5AF-CBF45A6166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98" y="5059449"/>
            <a:ext cx="108000" cy="108000"/>
          </a:xfrm>
          <a:prstGeom prst="rect">
            <a:avLst/>
          </a:prstGeom>
        </p:spPr>
      </p:pic>
      <p:pic>
        <p:nvPicPr>
          <p:cNvPr id="108" name="圖片 107">
            <a:extLst>
              <a:ext uri="{FF2B5EF4-FFF2-40B4-BE49-F238E27FC236}">
                <a16:creationId xmlns:a16="http://schemas.microsoft.com/office/drawing/2014/main" id="{28767518-3C52-4770-BDC1-90A6B2715B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427" y="5228787"/>
            <a:ext cx="108000" cy="108000"/>
          </a:xfrm>
          <a:prstGeom prst="rect">
            <a:avLst/>
          </a:prstGeom>
        </p:spPr>
      </p:pic>
      <p:pic>
        <p:nvPicPr>
          <p:cNvPr id="109" name="圖片 108">
            <a:extLst>
              <a:ext uri="{FF2B5EF4-FFF2-40B4-BE49-F238E27FC236}">
                <a16:creationId xmlns:a16="http://schemas.microsoft.com/office/drawing/2014/main" id="{33F1CD4C-93DE-405E-90E8-092A9B7B1A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72" y="700955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14" y="1385144"/>
            <a:ext cx="3392685" cy="549190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1E97CE-B9F5-4EBF-A877-6977D4E82F4B}"/>
              </a:ext>
            </a:extLst>
          </p:cNvPr>
          <p:cNvSpPr txBox="1">
            <a:spLocks/>
          </p:cNvSpPr>
          <p:nvPr/>
        </p:nvSpPr>
        <p:spPr>
          <a:xfrm>
            <a:off x="7623844" y="7219229"/>
            <a:ext cx="5650030" cy="456767"/>
          </a:xfrm>
          <a:prstGeom prst="rect">
            <a:avLst/>
          </a:prstGeom>
        </p:spPr>
        <p:txBody>
          <a:bodyPr/>
          <a:lstStyle>
            <a:lvl1pPr marL="265113" indent="-265113" algn="l" defTabSz="53443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1pPr>
            <a:lvl2pPr marL="569913" indent="-304800" algn="l" defTabSz="534439" rtl="0" eaLnBrk="1" latinLnBrk="0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4"/>
              </a:buBlip>
              <a:tabLst>
                <a:tab pos="447675" algn="l"/>
              </a:tabLst>
              <a:defRPr sz="24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2pPr>
            <a:lvl3pPr marL="842963" indent="-268288" algn="l" defTabSz="534439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2"/>
              </a:buClr>
              <a:buFont typeface="Heiti TC Light"/>
              <a:buChar char="»"/>
              <a:defRPr sz="2000" kern="1200" baseline="0">
                <a:solidFill>
                  <a:schemeClr val="tx1"/>
                </a:solidFill>
                <a:latin typeface="Calibri Light"/>
                <a:ea typeface="微軟正黑體" panose="020B0604030504040204" pitchFamily="34" charset="-120"/>
                <a:cs typeface="+mn-cs"/>
              </a:defRPr>
            </a:lvl3pPr>
            <a:lvl4pPr marL="1870537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4pPr>
            <a:lvl5pPr marL="2404974" indent="-267220" algn="l" defTabSz="534439" rtl="0" eaLnBrk="1" latinLnBrk="0" hangingPunct="1">
              <a:lnSpc>
                <a:spcPts val="2800"/>
              </a:lnSpc>
              <a:spcBef>
                <a:spcPct val="20000"/>
              </a:spcBef>
              <a:buFont typeface="Heiti TC Light"/>
              <a:buChar char="–"/>
              <a:defRPr sz="2000" kern="1200">
                <a:solidFill>
                  <a:schemeClr val="tx1"/>
                </a:solidFill>
                <a:latin typeface="Calibri Light"/>
                <a:ea typeface="+mn-ea"/>
                <a:cs typeface="+mn-cs"/>
              </a:defRPr>
            </a:lvl5pPr>
            <a:lvl6pPr marL="2939414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3853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292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2731" indent="-267220" algn="l" defTabSz="534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/>
              <a:t>Source: Financial Report, USI summary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B18DF1-C6F8-417B-AF85-1E729EDA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71" y="565062"/>
            <a:ext cx="12716124" cy="793569"/>
          </a:xfrm>
        </p:spPr>
        <p:txBody>
          <a:bodyPr/>
          <a:lstStyle/>
          <a:p>
            <a:r>
              <a:rPr lang="zh-TW" altLang="en-US" dirty="0"/>
              <a:t>全球 </a:t>
            </a:r>
            <a:r>
              <a:rPr lang="en-US" altLang="zh-TW" dirty="0" err="1"/>
              <a:t>ODM</a:t>
            </a:r>
            <a:r>
              <a:rPr lang="en-US" altLang="zh-TW" dirty="0"/>
              <a:t>/EMS </a:t>
            </a:r>
            <a:r>
              <a:rPr lang="zh-TW" altLang="en-US" dirty="0"/>
              <a:t>企業排名</a:t>
            </a:r>
            <a:endParaRPr 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A863191-971D-F12D-9CDB-006152E8E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68610"/>
              </p:ext>
            </p:extLst>
          </p:nvPr>
        </p:nvGraphicFramePr>
        <p:xfrm>
          <a:off x="4414042" y="1385145"/>
          <a:ext cx="8859832" cy="5775413"/>
        </p:xfrm>
        <a:graphic>
          <a:graphicData uri="http://schemas.openxmlformats.org/drawingml/2006/table">
            <a:tbl>
              <a:tblPr/>
              <a:tblGrid>
                <a:gridCol w="746188">
                  <a:extLst>
                    <a:ext uri="{9D8B030D-6E8A-4147-A177-3AD203B41FA5}">
                      <a16:colId xmlns:a16="http://schemas.microsoft.com/office/drawing/2014/main" val="2253778309"/>
                    </a:ext>
                  </a:extLst>
                </a:gridCol>
                <a:gridCol w="3182720">
                  <a:extLst>
                    <a:ext uri="{9D8B030D-6E8A-4147-A177-3AD203B41FA5}">
                      <a16:colId xmlns:a16="http://schemas.microsoft.com/office/drawing/2014/main" val="1901922951"/>
                    </a:ext>
                  </a:extLst>
                </a:gridCol>
                <a:gridCol w="989838">
                  <a:extLst>
                    <a:ext uri="{9D8B030D-6E8A-4147-A177-3AD203B41FA5}">
                      <a16:colId xmlns:a16="http://schemas.microsoft.com/office/drawing/2014/main" val="310534782"/>
                    </a:ext>
                  </a:extLst>
                </a:gridCol>
                <a:gridCol w="904560">
                  <a:extLst>
                    <a:ext uri="{9D8B030D-6E8A-4147-A177-3AD203B41FA5}">
                      <a16:colId xmlns:a16="http://schemas.microsoft.com/office/drawing/2014/main" val="4231100443"/>
                    </a:ext>
                  </a:extLst>
                </a:gridCol>
                <a:gridCol w="639590">
                  <a:extLst>
                    <a:ext uri="{9D8B030D-6E8A-4147-A177-3AD203B41FA5}">
                      <a16:colId xmlns:a16="http://schemas.microsoft.com/office/drawing/2014/main" val="1509011317"/>
                    </a:ext>
                  </a:extLst>
                </a:gridCol>
                <a:gridCol w="904560">
                  <a:extLst>
                    <a:ext uri="{9D8B030D-6E8A-4147-A177-3AD203B41FA5}">
                      <a16:colId xmlns:a16="http://schemas.microsoft.com/office/drawing/2014/main" val="42540510"/>
                    </a:ext>
                  </a:extLst>
                </a:gridCol>
                <a:gridCol w="639590">
                  <a:extLst>
                    <a:ext uri="{9D8B030D-6E8A-4147-A177-3AD203B41FA5}">
                      <a16:colId xmlns:a16="http://schemas.microsoft.com/office/drawing/2014/main" val="3738592309"/>
                    </a:ext>
                  </a:extLst>
                </a:gridCol>
                <a:gridCol w="852786">
                  <a:extLst>
                    <a:ext uri="{9D8B030D-6E8A-4147-A177-3AD203B41FA5}">
                      <a16:colId xmlns:a16="http://schemas.microsoft.com/office/drawing/2014/main" val="1432181695"/>
                    </a:ext>
                  </a:extLst>
                </a:gridCol>
              </a:tblGrid>
              <a:tr h="2585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排名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F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公司名稱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F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總部位置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FC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營收 </a:t>
                      </a:r>
                      <a:r>
                        <a:rPr lang="en-US" altLang="zh-TW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百萬美元</a:t>
                      </a:r>
                      <a:r>
                        <a:rPr lang="en-US" altLang="zh-TW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年增率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10986"/>
                  </a:ext>
                </a:extLst>
              </a:tr>
              <a:tr h="1828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F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F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F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5F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80887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鴻海科技集團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214,423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182,313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621921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和碩聯合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45,341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7.0%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47,520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-4.6%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63908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仁寶電腦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44,251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6.9%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35,351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85942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廣達電腦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40,391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6.3%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37,102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6.2%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75008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比亞迪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33,541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5.2%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22,808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412758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緯創資通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30,916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28,715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7.7%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10854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Jabil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30,019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4.7%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27,593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589798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Flex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新加坡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25,456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23,343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9.1%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7255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英業達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18,635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17,258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254680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台達電子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11,253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9,584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91716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冠捷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香港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10,949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9,936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18936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E4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環旭電子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E4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E4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8,575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E4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E4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6,972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E4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E4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E4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64889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佳世達科技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8,081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6,506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727015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微星科技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7,233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4,983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27198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Sanmina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6,759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6,875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-1.7%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165110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光寶科技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5,908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5,320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86076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新金寶集團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5,782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5,061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485604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Celestica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加拿大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5,635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5,749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-2.0%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99292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Plexus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3,356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3,368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961496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深圳長城開發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2,556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2,172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03953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Venture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新加坡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2,290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2,174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60834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Benchmark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2,255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2,053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9.9%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79920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Zollner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2,223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1,767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02715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Fabrinet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2,099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1,707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94085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SIIX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2,057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1,715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0.3%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885245"/>
                  </a:ext>
                </a:extLst>
              </a:tr>
              <a:tr h="186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Total of Top 25 CM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569,984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497,944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229679"/>
                  </a:ext>
                </a:extLst>
              </a:tr>
              <a:tr h="182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Total of WW CM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644,472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594,656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8.4%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34187"/>
                  </a:ext>
                </a:extLst>
              </a:tr>
              <a:tr h="182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Weighting of Top 25 CM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84%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50505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36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81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078" y="1903466"/>
            <a:ext cx="12857276" cy="2570144"/>
          </a:xfrm>
        </p:spPr>
        <p:txBody>
          <a:bodyPr/>
          <a:lstStyle/>
          <a:p>
            <a:r>
              <a:rPr lang="en-US" altLang="zh-TW" dirty="0">
                <a:solidFill>
                  <a:srgbClr val="002662"/>
                </a:solidFill>
              </a:rPr>
              <a:t>IT Internship Program Introduction</a:t>
            </a:r>
            <a:endParaRPr lang="zh-TW" altLang="en-US" dirty="0">
              <a:solidFill>
                <a:srgbClr val="00266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7AD97-F8C7-9D44-92E0-3E7A90683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6101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">
  <a:themeElements>
    <a:clrScheme name="USI THEME-1">
      <a:dk1>
        <a:srgbClr val="505050"/>
      </a:dk1>
      <a:lt1>
        <a:srgbClr val="FFFFFF"/>
      </a:lt1>
      <a:dk2>
        <a:srgbClr val="235FCD"/>
      </a:dk2>
      <a:lt2>
        <a:srgbClr val="FFFFFF"/>
      </a:lt2>
      <a:accent1>
        <a:srgbClr val="F15F2C"/>
      </a:accent1>
      <a:accent2>
        <a:srgbClr val="A249A6"/>
      </a:accent2>
      <a:accent3>
        <a:srgbClr val="6C932A"/>
      </a:accent3>
      <a:accent4>
        <a:srgbClr val="FFE600"/>
      </a:accent4>
      <a:accent5>
        <a:srgbClr val="2A6AE2"/>
      </a:accent5>
      <a:accent6>
        <a:srgbClr val="32E49D"/>
      </a:accent6>
      <a:hlink>
        <a:srgbClr val="3C97E8"/>
      </a:hlink>
      <a:folHlink>
        <a:srgbClr val="A249A6"/>
      </a:folHlink>
    </a:clrScheme>
    <a:fontScheme name="USI_THEME_FONT">
      <a:majorFont>
        <a:latin typeface="Calibri"/>
        <a:ea typeface=""/>
        <a:cs typeface=""/>
        <a:font script="Jpan" typeface="ＭＳ ゴシック"/>
        <a:font script="Hang" typeface="맑은 고딕"/>
        <a:font script="Hans" typeface="微軟正黑體"/>
        <a:font script="Hant" typeface="微軟正黑體"/>
        <a:font script="Arab" typeface="Calibri"/>
        <a:font script="Hebr" typeface="Calibri"/>
      </a:majorFont>
      <a:minorFont>
        <a:latin typeface="Calibri Light"/>
        <a:ea typeface=""/>
        <a:cs typeface=""/>
        <a:font script="Jpan" typeface="ＭＳ 明朝"/>
        <a:font script="Hang" typeface="맑은 고딕"/>
        <a:font script="Hans" typeface="微軟正黑體"/>
        <a:font script="Hant" typeface="微軟正黑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lnSpc>
            <a:spcPts val="3730"/>
          </a:lnSpc>
          <a:defRPr sz="2800" b="0" i="0" dirty="0" smtClean="0">
            <a:solidFill>
              <a:schemeClr val="tx1"/>
            </a:solidFill>
            <a:latin typeface="Calibri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s">
  <a:themeElements>
    <a:clrScheme name="USI THEME-1">
      <a:dk1>
        <a:srgbClr val="505050"/>
      </a:dk1>
      <a:lt1>
        <a:srgbClr val="FFFFFF"/>
      </a:lt1>
      <a:dk2>
        <a:srgbClr val="235FCD"/>
      </a:dk2>
      <a:lt2>
        <a:srgbClr val="FFFFFF"/>
      </a:lt2>
      <a:accent1>
        <a:srgbClr val="F15F2C"/>
      </a:accent1>
      <a:accent2>
        <a:srgbClr val="A249A6"/>
      </a:accent2>
      <a:accent3>
        <a:srgbClr val="6C932A"/>
      </a:accent3>
      <a:accent4>
        <a:srgbClr val="FFE600"/>
      </a:accent4>
      <a:accent5>
        <a:srgbClr val="2A6AE2"/>
      </a:accent5>
      <a:accent6>
        <a:srgbClr val="32E49D"/>
      </a:accent6>
      <a:hlink>
        <a:srgbClr val="3C97E8"/>
      </a:hlink>
      <a:folHlink>
        <a:srgbClr val="A249A6"/>
      </a:folHlink>
    </a:clrScheme>
    <a:fontScheme name="USI_THEME_FONT">
      <a:majorFont>
        <a:latin typeface="Calibri"/>
        <a:ea typeface=""/>
        <a:cs typeface=""/>
        <a:font script="Jpan" typeface="ＭＳ ゴシック"/>
        <a:font script="Hang" typeface="맑은 고딕"/>
        <a:font script="Hans" typeface="微軟正黑體"/>
        <a:font script="Hant" typeface="微軟正黑體"/>
        <a:font script="Arab" typeface="Calibri"/>
        <a:font script="Hebr" typeface="Calibri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微軟正黑體"/>
        <a:font script="Hant" typeface="微軟正黑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lnSpc>
            <a:spcPts val="3730"/>
          </a:lnSpc>
          <a:defRPr sz="2800" b="0" i="0" dirty="0" smtClean="0">
            <a:solidFill>
              <a:schemeClr val="tx1"/>
            </a:solidFill>
            <a:latin typeface="Calibri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ection Break">
  <a:themeElements>
    <a:clrScheme name="USI THEME-1">
      <a:dk1>
        <a:srgbClr val="505050"/>
      </a:dk1>
      <a:lt1>
        <a:srgbClr val="FFFFFF"/>
      </a:lt1>
      <a:dk2>
        <a:srgbClr val="235FCD"/>
      </a:dk2>
      <a:lt2>
        <a:srgbClr val="FFFFFF"/>
      </a:lt2>
      <a:accent1>
        <a:srgbClr val="F15F2C"/>
      </a:accent1>
      <a:accent2>
        <a:srgbClr val="A249A6"/>
      </a:accent2>
      <a:accent3>
        <a:srgbClr val="6C932A"/>
      </a:accent3>
      <a:accent4>
        <a:srgbClr val="FFE600"/>
      </a:accent4>
      <a:accent5>
        <a:srgbClr val="2A6AE2"/>
      </a:accent5>
      <a:accent6>
        <a:srgbClr val="32E49D"/>
      </a:accent6>
      <a:hlink>
        <a:srgbClr val="3C97E8"/>
      </a:hlink>
      <a:folHlink>
        <a:srgbClr val="A249A6"/>
      </a:folHlink>
    </a:clrScheme>
    <a:fontScheme name="USI_THEME_FONT">
      <a:majorFont>
        <a:latin typeface="Calibri"/>
        <a:ea typeface=""/>
        <a:cs typeface=""/>
        <a:font script="Jpan" typeface="ＭＳ ゴシック"/>
        <a:font script="Hang" typeface="맑은 고딕"/>
        <a:font script="Hans" typeface="微軟正黑體"/>
        <a:font script="Hant" typeface="微軟正黑體"/>
        <a:font script="Arab" typeface="Calibri"/>
        <a:font script="Hebr" typeface="Calibri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微軟正黑體"/>
        <a:font script="Hant" typeface="微軟正黑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lnSpc>
            <a:spcPts val="3730"/>
          </a:lnSpc>
          <a:defRPr sz="2800" b="0" i="0" dirty="0" smtClean="0">
            <a:solidFill>
              <a:schemeClr val="tx1"/>
            </a:solidFill>
            <a:latin typeface="Calibri Ligh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封面/感謝頁">
  <a:themeElements>
    <a:clrScheme name="USI THEME-1">
      <a:dk1>
        <a:srgbClr val="505050"/>
      </a:dk1>
      <a:lt1>
        <a:srgbClr val="FFFFFF"/>
      </a:lt1>
      <a:dk2>
        <a:srgbClr val="235FCD"/>
      </a:dk2>
      <a:lt2>
        <a:srgbClr val="FFFFFF"/>
      </a:lt2>
      <a:accent1>
        <a:srgbClr val="F15F2C"/>
      </a:accent1>
      <a:accent2>
        <a:srgbClr val="A249A6"/>
      </a:accent2>
      <a:accent3>
        <a:srgbClr val="6C932A"/>
      </a:accent3>
      <a:accent4>
        <a:srgbClr val="FFE600"/>
      </a:accent4>
      <a:accent5>
        <a:srgbClr val="2A6AE2"/>
      </a:accent5>
      <a:accent6>
        <a:srgbClr val="32E49D"/>
      </a:accent6>
      <a:hlink>
        <a:srgbClr val="3C97E8"/>
      </a:hlink>
      <a:folHlink>
        <a:srgbClr val="A249A6"/>
      </a:folHlink>
    </a:clrScheme>
    <a:fontScheme name="USI_THEME_FONT">
      <a:majorFont>
        <a:latin typeface="Calibri"/>
        <a:ea typeface=""/>
        <a:cs typeface=""/>
        <a:font script="Jpan" typeface="ＭＳ ゴシック"/>
        <a:font script="Hang" typeface="맑은 고딕"/>
        <a:font script="Hans" typeface="微軟正黑體"/>
        <a:font script="Hant" typeface="微軟正黑體"/>
        <a:font script="Arab" typeface="Calibri"/>
        <a:font script="Hebr" typeface="Calibri"/>
      </a:majorFont>
      <a:minorFont>
        <a:latin typeface="Calibri Light"/>
        <a:ea typeface=""/>
        <a:cs typeface=""/>
        <a:font script="Jpan" typeface="ＭＳ 明朝"/>
        <a:font script="Hang" typeface="맑은 고딕"/>
        <a:font script="Hans" typeface="微軟正黑體"/>
        <a:font script="Hant" typeface="微軟正黑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lnSpc>
            <a:spcPts val="3730"/>
          </a:lnSpc>
          <a:defRPr sz="2800" b="0" i="0" dirty="0" smtClean="0">
            <a:solidFill>
              <a:schemeClr val="tx1"/>
            </a:solidFill>
            <a:latin typeface="Calibri Ligh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內頁">
  <a:themeElements>
    <a:clrScheme name="USI THEME-1">
      <a:dk1>
        <a:srgbClr val="505050"/>
      </a:dk1>
      <a:lt1>
        <a:srgbClr val="FFFFFF"/>
      </a:lt1>
      <a:dk2>
        <a:srgbClr val="235FCD"/>
      </a:dk2>
      <a:lt2>
        <a:srgbClr val="FFFFFF"/>
      </a:lt2>
      <a:accent1>
        <a:srgbClr val="F15F2C"/>
      </a:accent1>
      <a:accent2>
        <a:srgbClr val="A249A6"/>
      </a:accent2>
      <a:accent3>
        <a:srgbClr val="6C932A"/>
      </a:accent3>
      <a:accent4>
        <a:srgbClr val="FFE600"/>
      </a:accent4>
      <a:accent5>
        <a:srgbClr val="2A6AE2"/>
      </a:accent5>
      <a:accent6>
        <a:srgbClr val="32E49D"/>
      </a:accent6>
      <a:hlink>
        <a:srgbClr val="3C97E8"/>
      </a:hlink>
      <a:folHlink>
        <a:srgbClr val="A249A6"/>
      </a:folHlink>
    </a:clrScheme>
    <a:fontScheme name="USI_THEME_FONT">
      <a:majorFont>
        <a:latin typeface="Calibri"/>
        <a:ea typeface=""/>
        <a:cs typeface=""/>
        <a:font script="Jpan" typeface="ＭＳ ゴシック"/>
        <a:font script="Hang" typeface="맑은 고딕"/>
        <a:font script="Hans" typeface="微軟正黑體"/>
        <a:font script="Hant" typeface="微軟正黑體"/>
        <a:font script="Arab" typeface="Calibri"/>
        <a:font script="Hebr" typeface="Calibri"/>
      </a:majorFont>
      <a:minorFont>
        <a:latin typeface="Calibri Light"/>
        <a:ea typeface=""/>
        <a:cs typeface=""/>
        <a:font script="Jpan" typeface="ＭＳ 明朝"/>
        <a:font script="Hang" typeface="맑은 고딕"/>
        <a:font script="Hans" typeface="微軟正黑體"/>
        <a:font script="Hant" typeface="微軟正黑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lnSpc>
            <a:spcPts val="3730"/>
          </a:lnSpc>
          <a:defRPr sz="2800" b="0" i="0" dirty="0" smtClean="0">
            <a:solidFill>
              <a:schemeClr val="tx1"/>
            </a:solidFill>
            <a:latin typeface="Calibri Ligh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單元主題頁">
  <a:themeElements>
    <a:clrScheme name="USI THEME-1">
      <a:dk1>
        <a:srgbClr val="505050"/>
      </a:dk1>
      <a:lt1>
        <a:srgbClr val="FFFFFF"/>
      </a:lt1>
      <a:dk2>
        <a:srgbClr val="235FCD"/>
      </a:dk2>
      <a:lt2>
        <a:srgbClr val="FFFFFF"/>
      </a:lt2>
      <a:accent1>
        <a:srgbClr val="F15F2C"/>
      </a:accent1>
      <a:accent2>
        <a:srgbClr val="A249A6"/>
      </a:accent2>
      <a:accent3>
        <a:srgbClr val="6C932A"/>
      </a:accent3>
      <a:accent4>
        <a:srgbClr val="FFE600"/>
      </a:accent4>
      <a:accent5>
        <a:srgbClr val="2A6AE2"/>
      </a:accent5>
      <a:accent6>
        <a:srgbClr val="32E49D"/>
      </a:accent6>
      <a:hlink>
        <a:srgbClr val="3C97E8"/>
      </a:hlink>
      <a:folHlink>
        <a:srgbClr val="A249A6"/>
      </a:folHlink>
    </a:clrScheme>
    <a:fontScheme name="USI_THEME_FONT">
      <a:majorFont>
        <a:latin typeface="Calibri"/>
        <a:ea typeface=""/>
        <a:cs typeface=""/>
        <a:font script="Jpan" typeface="ＭＳ ゴシック"/>
        <a:font script="Hang" typeface="맑은 고딕"/>
        <a:font script="Hans" typeface="微軟正黑體"/>
        <a:font script="Hant" typeface="微軟正黑體"/>
        <a:font script="Arab" typeface="Calibri"/>
        <a:font script="Hebr" typeface="Calibri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微軟正黑體"/>
        <a:font script="Hant" typeface="微軟正黑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lnSpc>
            <a:spcPts val="3730"/>
          </a:lnSpc>
          <a:defRPr sz="2800" b="0" i="0" dirty="0" smtClean="0">
            <a:solidFill>
              <a:schemeClr val="tx1"/>
            </a:solidFill>
            <a:latin typeface="Calibri Ligh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90780</TotalTime>
  <Words>972</Words>
  <Application>Microsoft Office PowerPoint</Application>
  <PresentationFormat>自訂</PresentationFormat>
  <Paragraphs>436</Paragraphs>
  <Slides>16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16</vt:i4>
      </vt:variant>
    </vt:vector>
  </HeadingPairs>
  <TitlesOfParts>
    <vt:vector size="28" baseType="lpstr">
      <vt:lpstr>Heiti TC Light</vt:lpstr>
      <vt:lpstr>微軟正黑體</vt:lpstr>
      <vt:lpstr>新細明體</vt:lpstr>
      <vt:lpstr>Arial</vt:lpstr>
      <vt:lpstr>Calibri</vt:lpstr>
      <vt:lpstr>Calibri Light</vt:lpstr>
      <vt:lpstr>Cover and End</vt:lpstr>
      <vt:lpstr>Contents</vt:lpstr>
      <vt:lpstr>Section Break</vt:lpstr>
      <vt:lpstr>封面/感謝頁</vt:lpstr>
      <vt:lpstr>內頁</vt:lpstr>
      <vt:lpstr>單元主題頁</vt:lpstr>
      <vt:lpstr>公司及IT簡介</vt:lpstr>
      <vt:lpstr>USI Company Profile </vt:lpstr>
      <vt:lpstr>PowerPoint 簡報</vt:lpstr>
      <vt:lpstr>日月光投資控股股份有限公司</vt:lpstr>
      <vt:lpstr>環旭電子關聯企業</vt:lpstr>
      <vt:lpstr>業務範圍及市場地位</vt:lpstr>
      <vt:lpstr>全球服務網</vt:lpstr>
      <vt:lpstr>全球 ODM/EMS 企業排名</vt:lpstr>
      <vt:lpstr>IT Internship Program Introduction</vt:lpstr>
      <vt:lpstr>PowerPoint 簡報</vt:lpstr>
      <vt:lpstr>PowerPoint 簡報</vt:lpstr>
      <vt:lpstr>每年福委會活動行事曆</vt:lpstr>
      <vt:lpstr>職缺</vt:lpstr>
      <vt:lpstr>Internship Career Path</vt:lpstr>
      <vt:lpstr>Q &amp; A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Ann Chou 周百鳳</cp:lastModifiedBy>
  <cp:revision>428</cp:revision>
  <dcterms:created xsi:type="dcterms:W3CDTF">2020-05-05T05:12:04Z</dcterms:created>
  <dcterms:modified xsi:type="dcterms:W3CDTF">2022-11-16T03:37:57Z</dcterms:modified>
</cp:coreProperties>
</file>